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56" r:id="rId5"/>
    <p:sldId id="257" r:id="rId6"/>
    <p:sldId id="258" r:id="rId7"/>
    <p:sldId id="259" r:id="rId8"/>
    <p:sldId id="269" r:id="rId9"/>
    <p:sldId id="270" r:id="rId10"/>
    <p:sldId id="262" r:id="rId11"/>
    <p:sldId id="260" r:id="rId12"/>
    <p:sldId id="261" r:id="rId13"/>
    <p:sldId id="271" r:id="rId14"/>
    <p:sldId id="272" r:id="rId15"/>
    <p:sldId id="273" r:id="rId16"/>
    <p:sldId id="266" r:id="rId17"/>
    <p:sldId id="2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F006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523" autoAdjust="0"/>
  </p:normalViewPr>
  <p:slideViewPr>
    <p:cSldViewPr snapToGrid="0">
      <p:cViewPr>
        <p:scale>
          <a:sx n="72" d="100"/>
          <a:sy n="72" d="100"/>
        </p:scale>
        <p:origin x="8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shna Shah" userId="120d1f87-4830-483d-9102-588c748d6375" providerId="ADAL" clId="{01F760AD-95BE-4D9B-AC8A-AAB05E881206}"/>
    <pc:docChg chg="undo custSel addSld delSld modSld sldOrd">
      <pc:chgData name="Darshna Shah" userId="120d1f87-4830-483d-9102-588c748d6375" providerId="ADAL" clId="{01F760AD-95BE-4D9B-AC8A-AAB05E881206}" dt="2017-10-09T10:18:28.029" v="3383" actId="1076"/>
      <pc:docMkLst>
        <pc:docMk/>
      </pc:docMkLst>
      <pc:sldChg chg="modSp ord">
        <pc:chgData name="Darshna Shah" userId="120d1f87-4830-483d-9102-588c748d6375" providerId="ADAL" clId="{01F760AD-95BE-4D9B-AC8A-AAB05E881206}" dt="2017-10-05T14:04:05.022" v="1018" actId="20577"/>
        <pc:sldMkLst>
          <pc:docMk/>
          <pc:sldMk cId="1049432416" sldId="256"/>
        </pc:sldMkLst>
        <pc:spChg chg="mod">
          <ac:chgData name="Darshna Shah" userId="120d1f87-4830-483d-9102-588c748d6375" providerId="ADAL" clId="{01F760AD-95BE-4D9B-AC8A-AAB05E881206}" dt="2017-10-05T12:59:22.026" v="288" actId="1076"/>
          <ac:spMkLst>
            <pc:docMk/>
            <pc:sldMk cId="1049432416" sldId="256"/>
            <ac:spMk id="2" creationId="{3D7867BD-8B88-4046-A1DA-1E67755B776B}"/>
          </ac:spMkLst>
        </pc:spChg>
        <pc:spChg chg="mod">
          <ac:chgData name="Darshna Shah" userId="120d1f87-4830-483d-9102-588c748d6375" providerId="ADAL" clId="{01F760AD-95BE-4D9B-AC8A-AAB05E881206}" dt="2017-10-05T12:59:30.686" v="289" actId="1076"/>
          <ac:spMkLst>
            <pc:docMk/>
            <pc:sldMk cId="1049432416" sldId="256"/>
            <ac:spMk id="3" creationId="{8A3746A1-4DAA-4F8D-97FA-2789BB8EFCC2}"/>
          </ac:spMkLst>
        </pc:spChg>
      </pc:sldChg>
      <pc:sldChg chg="addSp delSp modSp">
        <pc:chgData name="Darshna Shah" userId="120d1f87-4830-483d-9102-588c748d6375" providerId="ADAL" clId="{01F760AD-95BE-4D9B-AC8A-AAB05E881206}" dt="2017-10-05T16:06:26.065" v="1614" actId="1076"/>
        <pc:sldMkLst>
          <pc:docMk/>
          <pc:sldMk cId="322811064" sldId="257"/>
        </pc:sldMkLst>
        <pc:spChg chg="mod">
          <ac:chgData name="Darshna Shah" userId="120d1f87-4830-483d-9102-588c748d6375" providerId="ADAL" clId="{01F760AD-95BE-4D9B-AC8A-AAB05E881206}" dt="2017-10-05T11:22:38.072" v="122" actId="20577"/>
          <ac:spMkLst>
            <pc:docMk/>
            <pc:sldMk cId="322811064" sldId="257"/>
            <ac:spMk id="2" creationId="{0986484A-EFCD-4A6A-964D-461A27CB3BD5}"/>
          </ac:spMkLst>
        </pc:spChg>
        <pc:spChg chg="mod">
          <ac:chgData name="Darshna Shah" userId="120d1f87-4830-483d-9102-588c748d6375" providerId="ADAL" clId="{01F760AD-95BE-4D9B-AC8A-AAB05E881206}" dt="2017-10-05T16:05:02.512" v="1600" actId="123"/>
          <ac:spMkLst>
            <pc:docMk/>
            <pc:sldMk cId="322811064" sldId="257"/>
            <ac:spMk id="3" creationId="{1AF60FF8-7FFC-4A84-9E78-6354B165B8BE}"/>
          </ac:spMkLst>
        </pc:spChg>
        <pc:picChg chg="add mod">
          <ac:chgData name="Darshna Shah" userId="120d1f87-4830-483d-9102-588c748d6375" providerId="ADAL" clId="{01F760AD-95BE-4D9B-AC8A-AAB05E881206}" dt="2017-10-05T16:06:21.231" v="1612" actId="1076"/>
          <ac:picMkLst>
            <pc:docMk/>
            <pc:sldMk cId="322811064" sldId="257"/>
            <ac:picMk id="4" creationId="{D79F3CCB-372C-4AEC-8643-2534EC2B50AA}"/>
          </ac:picMkLst>
        </pc:picChg>
        <pc:picChg chg="add mod">
          <ac:chgData name="Darshna Shah" userId="120d1f87-4830-483d-9102-588c748d6375" providerId="ADAL" clId="{01F760AD-95BE-4D9B-AC8A-AAB05E881206}" dt="2017-10-05T16:06:23.347" v="1613" actId="1076"/>
          <ac:picMkLst>
            <pc:docMk/>
            <pc:sldMk cId="322811064" sldId="257"/>
            <ac:picMk id="1026" creationId="{BE1EEBFB-08F9-4030-A95E-9FDA3D900DD3}"/>
          </ac:picMkLst>
        </pc:picChg>
        <pc:picChg chg="add del">
          <ac:chgData name="Darshna Shah" userId="120d1f87-4830-483d-9102-588c748d6375" providerId="ADAL" clId="{01F760AD-95BE-4D9B-AC8A-AAB05E881206}" dt="2017-10-05T16:03:48.322" v="1593" actId="1076"/>
          <ac:picMkLst>
            <pc:docMk/>
            <pc:sldMk cId="322811064" sldId="257"/>
            <ac:picMk id="1028" creationId="{797CF748-D630-477C-8E42-61CFA70ACD45}"/>
          </ac:picMkLst>
        </pc:picChg>
        <pc:picChg chg="add mod">
          <ac:chgData name="Darshna Shah" userId="120d1f87-4830-483d-9102-588c748d6375" providerId="ADAL" clId="{01F760AD-95BE-4D9B-AC8A-AAB05E881206}" dt="2017-10-05T16:06:26.065" v="1614" actId="1076"/>
          <ac:picMkLst>
            <pc:docMk/>
            <pc:sldMk cId="322811064" sldId="257"/>
            <ac:picMk id="1030" creationId="{8C57A9BA-8FD4-4595-B954-E62C1661651E}"/>
          </ac:picMkLst>
        </pc:picChg>
      </pc:sldChg>
      <pc:sldChg chg="addSp modSp add modAnim">
        <pc:chgData name="Darshna Shah" userId="120d1f87-4830-483d-9102-588c748d6375" providerId="ADAL" clId="{01F760AD-95BE-4D9B-AC8A-AAB05E881206}" dt="2017-10-06T09:15:36.868" v="2307" actId="2696"/>
        <pc:sldMkLst>
          <pc:docMk/>
          <pc:sldMk cId="1141174762" sldId="258"/>
        </pc:sldMkLst>
        <pc:spChg chg="mod">
          <ac:chgData name="Darshna Shah" userId="120d1f87-4830-483d-9102-588c748d6375" providerId="ADAL" clId="{01F760AD-95BE-4D9B-AC8A-AAB05E881206}" dt="2017-10-05T11:23:11.553" v="195" actId="20577"/>
          <ac:spMkLst>
            <pc:docMk/>
            <pc:sldMk cId="1141174762" sldId="258"/>
            <ac:spMk id="2" creationId="{78F33AC7-56F6-40CB-A892-E5E9EC0BBE4F}"/>
          </ac:spMkLst>
        </pc:spChg>
        <pc:spChg chg="mod">
          <ac:chgData name="Darshna Shah" userId="120d1f87-4830-483d-9102-588c748d6375" providerId="ADAL" clId="{01F760AD-95BE-4D9B-AC8A-AAB05E881206}" dt="2017-10-05T15:24:30.463" v="1236" actId="20577"/>
          <ac:spMkLst>
            <pc:docMk/>
            <pc:sldMk cId="1141174762" sldId="258"/>
            <ac:spMk id="3" creationId="{6C589A95-E211-43B6-B6C0-9EF1771BA291}"/>
          </ac:spMkLst>
        </pc:spChg>
        <pc:picChg chg="add mod">
          <ac:chgData name="Darshna Shah" userId="120d1f87-4830-483d-9102-588c748d6375" providerId="ADAL" clId="{01F760AD-95BE-4D9B-AC8A-AAB05E881206}" dt="2017-10-05T16:11:25.412" v="1870" actId="1076"/>
          <ac:picMkLst>
            <pc:docMk/>
            <pc:sldMk cId="1141174762" sldId="258"/>
            <ac:picMk id="4" creationId="{03D0292C-D328-4869-A95A-CBD787AC7144}"/>
          </ac:picMkLst>
        </pc:picChg>
        <pc:picChg chg="add mod">
          <ac:chgData name="Darshna Shah" userId="120d1f87-4830-483d-9102-588c748d6375" providerId="ADAL" clId="{01F760AD-95BE-4D9B-AC8A-AAB05E881206}" dt="2017-10-06T09:14:26.480" v="2303" actId="2696"/>
          <ac:picMkLst>
            <pc:docMk/>
            <pc:sldMk cId="1141174762" sldId="258"/>
            <ac:picMk id="5" creationId="{68673C64-46A1-47F2-B8B2-187B4284D66F}"/>
          </ac:picMkLst>
        </pc:picChg>
      </pc:sldChg>
      <pc:sldChg chg="addSp delSp modSp add modNotesTx">
        <pc:chgData name="Darshna Shah" userId="120d1f87-4830-483d-9102-588c748d6375" providerId="ADAL" clId="{01F760AD-95BE-4D9B-AC8A-AAB05E881206}" dt="2017-10-06T09:25:45.520" v="2415" actId="5793"/>
        <pc:sldMkLst>
          <pc:docMk/>
          <pc:sldMk cId="559479394" sldId="259"/>
        </pc:sldMkLst>
        <pc:spChg chg="mod">
          <ac:chgData name="Darshna Shah" userId="120d1f87-4830-483d-9102-588c748d6375" providerId="ADAL" clId="{01F760AD-95BE-4D9B-AC8A-AAB05E881206}" dt="2017-10-05T11:23:22.201" v="224" actId="20577"/>
          <ac:spMkLst>
            <pc:docMk/>
            <pc:sldMk cId="559479394" sldId="259"/>
            <ac:spMk id="2" creationId="{8A6F194F-3826-4524-A9D6-0B338657EE3F}"/>
          </ac:spMkLst>
        </pc:spChg>
        <pc:spChg chg="mod">
          <ac:chgData name="Darshna Shah" userId="120d1f87-4830-483d-9102-588c748d6375" providerId="ADAL" clId="{01F760AD-95BE-4D9B-AC8A-AAB05E881206}" dt="2017-10-06T09:25:45.520" v="2415" actId="5793"/>
          <ac:spMkLst>
            <pc:docMk/>
            <pc:sldMk cId="559479394" sldId="259"/>
            <ac:spMk id="3" creationId="{61DF0861-8425-48A4-B0AC-F93D8F5A9A7A}"/>
          </ac:spMkLst>
        </pc:spChg>
        <pc:spChg chg="add del mod">
          <ac:chgData name="Darshna Shah" userId="120d1f87-4830-483d-9102-588c748d6375" providerId="ADAL" clId="{01F760AD-95BE-4D9B-AC8A-AAB05E881206}" dt="2017-10-05T16:23:24.990" v="1929" actId="1076"/>
          <ac:spMkLst>
            <pc:docMk/>
            <pc:sldMk cId="559479394" sldId="259"/>
            <ac:spMk id="5" creationId="{FC0ABC71-ACF0-4B96-99F6-F747DEB8B35D}"/>
          </ac:spMkLst>
        </pc:spChg>
        <pc:spChg chg="add mod">
          <ac:chgData name="Darshna Shah" userId="120d1f87-4830-483d-9102-588c748d6375" providerId="ADAL" clId="{01F760AD-95BE-4D9B-AC8A-AAB05E881206}" dt="2017-10-05T16:24:09.684" v="1933" actId="1076"/>
          <ac:spMkLst>
            <pc:docMk/>
            <pc:sldMk cId="559479394" sldId="259"/>
            <ac:spMk id="6" creationId="{95566B06-5BEF-48A2-9FE4-F5B09F98FB26}"/>
          </ac:spMkLst>
        </pc:spChg>
        <pc:picChg chg="add mod">
          <ac:chgData name="Darshna Shah" userId="120d1f87-4830-483d-9102-588c748d6375" providerId="ADAL" clId="{01F760AD-95BE-4D9B-AC8A-AAB05E881206}" dt="2017-10-05T16:20:03.043" v="1927" actId="1076"/>
          <ac:picMkLst>
            <pc:docMk/>
            <pc:sldMk cId="559479394" sldId="259"/>
            <ac:picMk id="4" creationId="{7ABE6370-EE00-46E3-A9E2-0DCB42ABBD0B}"/>
          </ac:picMkLst>
        </pc:picChg>
        <pc:picChg chg="add mod">
          <ac:chgData name="Darshna Shah" userId="120d1f87-4830-483d-9102-588c748d6375" providerId="ADAL" clId="{01F760AD-95BE-4D9B-AC8A-AAB05E881206}" dt="2017-10-06T09:22:36.463" v="2410" actId="1076"/>
          <ac:picMkLst>
            <pc:docMk/>
            <pc:sldMk cId="559479394" sldId="259"/>
            <ac:picMk id="5" creationId="{7B1C20DB-216C-4EC0-A193-B9A21A88A1B8}"/>
          </ac:picMkLst>
        </pc:picChg>
        <pc:picChg chg="add mod">
          <ac:chgData name="Darshna Shah" userId="120d1f87-4830-483d-9102-588c748d6375" providerId="ADAL" clId="{01F760AD-95BE-4D9B-AC8A-AAB05E881206}" dt="2017-10-06T09:23:24.401" v="2414" actId="1076"/>
          <ac:picMkLst>
            <pc:docMk/>
            <pc:sldMk cId="559479394" sldId="259"/>
            <ac:picMk id="7" creationId="{C8DA7D43-0BD2-4C61-AEAB-9C0ABD9CB383}"/>
          </ac:picMkLst>
        </pc:picChg>
        <pc:picChg chg="add del mod">
          <ac:chgData name="Darshna Shah" userId="120d1f87-4830-483d-9102-588c748d6375" providerId="ADAL" clId="{01F760AD-95BE-4D9B-AC8A-AAB05E881206}" dt="2017-10-05T16:19:35.593" v="1925" actId="1076"/>
          <ac:picMkLst>
            <pc:docMk/>
            <pc:sldMk cId="559479394" sldId="259"/>
            <ac:picMk id="2050" creationId="{AAAA0031-AB81-4D33-AE66-CD8E81108DFE}"/>
          </ac:picMkLst>
        </pc:picChg>
      </pc:sldChg>
      <pc:sldChg chg="addSp delSp modSp add">
        <pc:chgData name="Darshna Shah" userId="120d1f87-4830-483d-9102-588c748d6375" providerId="ADAL" clId="{01F760AD-95BE-4D9B-AC8A-AAB05E881206}" dt="2017-10-05T15:26:35.189" v="1243" actId="1076"/>
        <pc:sldMkLst>
          <pc:docMk/>
          <pc:sldMk cId="2622975898" sldId="260"/>
        </pc:sldMkLst>
        <pc:spChg chg="mod">
          <ac:chgData name="Darshna Shah" userId="120d1f87-4830-483d-9102-588c748d6375" providerId="ADAL" clId="{01F760AD-95BE-4D9B-AC8A-AAB05E881206}" dt="2017-10-05T11:23:47.945" v="270" actId="20577"/>
          <ac:spMkLst>
            <pc:docMk/>
            <pc:sldMk cId="2622975898" sldId="260"/>
            <ac:spMk id="2" creationId="{02C4F0DF-CE5D-413A-B1E7-98EF87FE14A2}"/>
          </ac:spMkLst>
        </pc:spChg>
        <pc:spChg chg="del">
          <ac:chgData name="Darshna Shah" userId="120d1f87-4830-483d-9102-588c748d6375" providerId="ADAL" clId="{01F760AD-95BE-4D9B-AC8A-AAB05E881206}" dt="2017-10-05T15:25:19.478" v="1237" actId="1076"/>
          <ac:spMkLst>
            <pc:docMk/>
            <pc:sldMk cId="2622975898" sldId="260"/>
            <ac:spMk id="3" creationId="{876C3260-DBF7-4367-AC4F-0215ABAEE8F2}"/>
          </ac:spMkLst>
        </pc:spChg>
        <pc:picChg chg="add mod">
          <ac:chgData name="Darshna Shah" userId="120d1f87-4830-483d-9102-588c748d6375" providerId="ADAL" clId="{01F760AD-95BE-4D9B-AC8A-AAB05E881206}" dt="2017-10-05T15:26:35.189" v="1243" actId="1076"/>
          <ac:picMkLst>
            <pc:docMk/>
            <pc:sldMk cId="2622975898" sldId="260"/>
            <ac:picMk id="4" creationId="{A857B191-D3D2-4DAE-BFAF-4E8261886C67}"/>
          </ac:picMkLst>
        </pc:picChg>
      </pc:sldChg>
      <pc:sldChg chg="addSp delSp modSp add modNotesTx">
        <pc:chgData name="Darshna Shah" userId="120d1f87-4830-483d-9102-588c748d6375" providerId="ADAL" clId="{01F760AD-95BE-4D9B-AC8A-AAB05E881206}" dt="2017-10-06T12:56:19.151" v="3070" actId="20577"/>
        <pc:sldMkLst>
          <pc:docMk/>
          <pc:sldMk cId="2738311162" sldId="261"/>
        </pc:sldMkLst>
        <pc:spChg chg="mod">
          <ac:chgData name="Darshna Shah" userId="120d1f87-4830-483d-9102-588c748d6375" providerId="ADAL" clId="{01F760AD-95BE-4D9B-AC8A-AAB05E881206}" dt="2017-10-06T09:34:20.312" v="2450" actId="20577"/>
          <ac:spMkLst>
            <pc:docMk/>
            <pc:sldMk cId="2738311162" sldId="261"/>
            <ac:spMk id="2" creationId="{D63D1ECD-09C2-4D49-9FFF-0F5BA699E5AB}"/>
          </ac:spMkLst>
        </pc:spChg>
        <pc:spChg chg="del">
          <ac:chgData name="Darshna Shah" userId="120d1f87-4830-483d-9102-588c748d6375" providerId="ADAL" clId="{01F760AD-95BE-4D9B-AC8A-AAB05E881206}" dt="2017-10-05T15:37:20.736" v="1584" actId="14100"/>
          <ac:spMkLst>
            <pc:docMk/>
            <pc:sldMk cId="2738311162" sldId="261"/>
            <ac:spMk id="3" creationId="{C09684EC-3761-4D42-ADE6-865C3E7E6F4D}"/>
          </ac:spMkLst>
        </pc:spChg>
        <pc:picChg chg="add mod">
          <ac:chgData name="Darshna Shah" userId="120d1f87-4830-483d-9102-588c748d6375" providerId="ADAL" clId="{01F760AD-95BE-4D9B-AC8A-AAB05E881206}" dt="2017-10-05T15:37:25.225" v="1586" actId="14100"/>
          <ac:picMkLst>
            <pc:docMk/>
            <pc:sldMk cId="2738311162" sldId="261"/>
            <ac:picMk id="4" creationId="{68662EB4-DC33-4F5E-A5D5-61AADD3C0E59}"/>
          </ac:picMkLst>
        </pc:picChg>
      </pc:sldChg>
      <pc:sldChg chg="addSp delSp modSp add">
        <pc:chgData name="Darshna Shah" userId="120d1f87-4830-483d-9102-588c748d6375" providerId="ADAL" clId="{01F760AD-95BE-4D9B-AC8A-AAB05E881206}" dt="2017-10-05T15:22:47.861" v="1215" actId="14100"/>
        <pc:sldMkLst>
          <pc:docMk/>
          <pc:sldMk cId="3198722298" sldId="262"/>
        </pc:sldMkLst>
        <pc:spChg chg="mod">
          <ac:chgData name="Darshna Shah" userId="120d1f87-4830-483d-9102-588c748d6375" providerId="ADAL" clId="{01F760AD-95BE-4D9B-AC8A-AAB05E881206}" dt="2017-10-05T13:42:56.622" v="1009" actId="313"/>
          <ac:spMkLst>
            <pc:docMk/>
            <pc:sldMk cId="3198722298" sldId="262"/>
            <ac:spMk id="2" creationId="{235643BA-040F-455D-A504-EBFD0EA4A28F}"/>
          </ac:spMkLst>
        </pc:spChg>
        <pc:spChg chg="mod">
          <ac:chgData name="Darshna Shah" userId="120d1f87-4830-483d-9102-588c748d6375" providerId="ADAL" clId="{01F760AD-95BE-4D9B-AC8A-AAB05E881206}" dt="2017-10-05T15:15:42.775" v="1211" actId="27636"/>
          <ac:spMkLst>
            <pc:docMk/>
            <pc:sldMk cId="3198722298" sldId="262"/>
            <ac:spMk id="3" creationId="{62B45205-B524-4355-B4DB-85858C1CAA85}"/>
          </ac:spMkLst>
        </pc:spChg>
        <pc:spChg chg="add del mod">
          <ac:chgData name="Darshna Shah" userId="120d1f87-4830-483d-9102-588c748d6375" providerId="ADAL" clId="{01F760AD-95BE-4D9B-AC8A-AAB05E881206}" dt="2017-10-05T15:12:21.613" v="1154" actId="14100"/>
          <ac:spMkLst>
            <pc:docMk/>
            <pc:sldMk cId="3198722298" sldId="262"/>
            <ac:spMk id="6" creationId="{4E7573BA-D6BD-4CFD-A888-0823A9CDB2E7}"/>
          </ac:spMkLst>
        </pc:spChg>
        <pc:spChg chg="add del mod">
          <ac:chgData name="Darshna Shah" userId="120d1f87-4830-483d-9102-588c748d6375" providerId="ADAL" clId="{01F760AD-95BE-4D9B-AC8A-AAB05E881206}" dt="2017-10-05T15:12:19.632" v="1153" actId="14100"/>
          <ac:spMkLst>
            <pc:docMk/>
            <pc:sldMk cId="3198722298" sldId="262"/>
            <ac:spMk id="7" creationId="{BCEF5981-8434-42DA-B855-0E4BBF09BD80}"/>
          </ac:spMkLst>
        </pc:spChg>
        <pc:spChg chg="add del mod">
          <ac:chgData name="Darshna Shah" userId="120d1f87-4830-483d-9102-588c748d6375" providerId="ADAL" clId="{01F760AD-95BE-4D9B-AC8A-AAB05E881206}" dt="2017-10-05T15:12:26.741" v="1155" actId="14100"/>
          <ac:spMkLst>
            <pc:docMk/>
            <pc:sldMk cId="3198722298" sldId="262"/>
            <ac:spMk id="8" creationId="{DC3EB775-6C72-4D2E-BD84-AC3B8C9876D1}"/>
          </ac:spMkLst>
        </pc:spChg>
        <pc:spChg chg="add del mod">
          <ac:chgData name="Darshna Shah" userId="120d1f87-4830-483d-9102-588c748d6375" providerId="ADAL" clId="{01F760AD-95BE-4D9B-AC8A-AAB05E881206}" dt="2017-10-05T15:12:16.861" v="1152" actId="14100"/>
          <ac:spMkLst>
            <pc:docMk/>
            <pc:sldMk cId="3198722298" sldId="262"/>
            <ac:spMk id="9" creationId="{86A90DF3-CFA3-4F74-A721-15EE126EAB5E}"/>
          </ac:spMkLst>
        </pc:spChg>
        <pc:spChg chg="add del mod">
          <ac:chgData name="Darshna Shah" userId="120d1f87-4830-483d-9102-588c748d6375" providerId="ADAL" clId="{01F760AD-95BE-4D9B-AC8A-AAB05E881206}" dt="2017-10-05T15:12:41.515" v="1159" actId="14100"/>
          <ac:spMkLst>
            <pc:docMk/>
            <pc:sldMk cId="3198722298" sldId="262"/>
            <ac:spMk id="13" creationId="{21A0DA25-436B-49ED-96F6-226C2B12BFCE}"/>
          </ac:spMkLst>
        </pc:spChg>
        <pc:spChg chg="add mod">
          <ac:chgData name="Darshna Shah" userId="120d1f87-4830-483d-9102-588c748d6375" providerId="ADAL" clId="{01F760AD-95BE-4D9B-AC8A-AAB05E881206}" dt="2017-10-05T15:13:52.055" v="1182" actId="1076"/>
          <ac:spMkLst>
            <pc:docMk/>
            <pc:sldMk cId="3198722298" sldId="262"/>
            <ac:spMk id="17" creationId="{07A81531-6177-430B-99A6-7180A2574860}"/>
          </ac:spMkLst>
        </pc:spChg>
        <pc:spChg chg="add mod">
          <ac:chgData name="Darshna Shah" userId="120d1f87-4830-483d-9102-588c748d6375" providerId="ADAL" clId="{01F760AD-95BE-4D9B-AC8A-AAB05E881206}" dt="2017-10-05T15:14:23.574" v="1192" actId="14100"/>
          <ac:spMkLst>
            <pc:docMk/>
            <pc:sldMk cId="3198722298" sldId="262"/>
            <ac:spMk id="18" creationId="{4893A792-B91A-43E3-8BA1-0BC507E4F029}"/>
          </ac:spMkLst>
        </pc:spChg>
        <pc:spChg chg="add mod">
          <ac:chgData name="Darshna Shah" userId="120d1f87-4830-483d-9102-588c748d6375" providerId="ADAL" clId="{01F760AD-95BE-4D9B-AC8A-AAB05E881206}" dt="2017-10-05T15:14:57.393" v="1202" actId="1076"/>
          <ac:spMkLst>
            <pc:docMk/>
            <pc:sldMk cId="3198722298" sldId="262"/>
            <ac:spMk id="19" creationId="{C83661D2-9EB8-4C2B-BF52-9A54ABD5010E}"/>
          </ac:spMkLst>
        </pc:spChg>
        <pc:picChg chg="add del mod">
          <ac:chgData name="Darshna Shah" userId="120d1f87-4830-483d-9102-588c748d6375" providerId="ADAL" clId="{01F760AD-95BE-4D9B-AC8A-AAB05E881206}" dt="2017-10-05T15:12:09.717" v="1150" actId="14100"/>
          <ac:picMkLst>
            <pc:docMk/>
            <pc:sldMk cId="3198722298" sldId="262"/>
            <ac:picMk id="4" creationId="{95EF2CBB-EBA7-47FF-BDC6-2878CCEC36BA}"/>
          </ac:picMkLst>
        </pc:picChg>
        <pc:picChg chg="add del mod">
          <ac:chgData name="Darshna Shah" userId="120d1f87-4830-483d-9102-588c748d6375" providerId="ADAL" clId="{01F760AD-95BE-4D9B-AC8A-AAB05E881206}" dt="2017-10-05T15:12:11.897" v="1151" actId="14100"/>
          <ac:picMkLst>
            <pc:docMk/>
            <pc:sldMk cId="3198722298" sldId="262"/>
            <ac:picMk id="5" creationId="{79BAC7D7-F3E3-4075-A851-38865E059252}"/>
          </ac:picMkLst>
        </pc:picChg>
        <pc:picChg chg="add del mod">
          <ac:chgData name="Darshna Shah" userId="120d1f87-4830-483d-9102-588c748d6375" providerId="ADAL" clId="{01F760AD-95BE-4D9B-AC8A-AAB05E881206}" dt="2017-10-05T15:12:35.907" v="1158" actId="14100"/>
          <ac:picMkLst>
            <pc:docMk/>
            <pc:sldMk cId="3198722298" sldId="262"/>
            <ac:picMk id="12" creationId="{03DD51CD-99BB-4943-99B2-248CA3182F8A}"/>
          </ac:picMkLst>
        </pc:picChg>
        <pc:picChg chg="add mod">
          <ac:chgData name="Darshna Shah" userId="120d1f87-4830-483d-9102-588c748d6375" providerId="ADAL" clId="{01F760AD-95BE-4D9B-AC8A-AAB05E881206}" dt="2017-10-05T15:12:59.759" v="1163" actId="1076"/>
          <ac:picMkLst>
            <pc:docMk/>
            <pc:sldMk cId="3198722298" sldId="262"/>
            <ac:picMk id="14" creationId="{3842ECB3-C1B7-4677-8A2D-2183CF7AD059}"/>
          </ac:picMkLst>
        </pc:picChg>
        <pc:picChg chg="add mod">
          <ac:chgData name="Darshna Shah" userId="120d1f87-4830-483d-9102-588c748d6375" providerId="ADAL" clId="{01F760AD-95BE-4D9B-AC8A-AAB05E881206}" dt="2017-10-05T15:13:07.831" v="1166" actId="1076"/>
          <ac:picMkLst>
            <pc:docMk/>
            <pc:sldMk cId="3198722298" sldId="262"/>
            <ac:picMk id="15" creationId="{9920CAE0-C94F-4932-8CDB-6CB1BD9B610E}"/>
          </ac:picMkLst>
        </pc:picChg>
        <pc:picChg chg="add mod modCrop">
          <ac:chgData name="Darshna Shah" userId="120d1f87-4830-483d-9102-588c748d6375" providerId="ADAL" clId="{01F760AD-95BE-4D9B-AC8A-AAB05E881206}" dt="2017-10-05T15:12:56.857" v="1162" actId="1076"/>
          <ac:picMkLst>
            <pc:docMk/>
            <pc:sldMk cId="3198722298" sldId="262"/>
            <ac:picMk id="16" creationId="{925DFBDC-5531-4091-97B1-9A905E6E7089}"/>
          </ac:picMkLst>
        </pc:picChg>
        <pc:picChg chg="add mod">
          <ac:chgData name="Darshna Shah" userId="120d1f87-4830-483d-9102-588c748d6375" providerId="ADAL" clId="{01F760AD-95BE-4D9B-AC8A-AAB05E881206}" dt="2017-10-05T15:22:47.861" v="1215" actId="14100"/>
          <ac:picMkLst>
            <pc:docMk/>
            <pc:sldMk cId="3198722298" sldId="262"/>
            <ac:picMk id="20" creationId="{56A3D530-CC3E-4A3D-875B-774A78727E6F}"/>
          </ac:picMkLst>
        </pc:picChg>
        <pc:cxnChg chg="add del mod">
          <ac:chgData name="Darshna Shah" userId="120d1f87-4830-483d-9102-588c748d6375" providerId="ADAL" clId="{01F760AD-95BE-4D9B-AC8A-AAB05E881206}" dt="2017-10-05T15:12:32.787" v="1157" actId="14100"/>
          <ac:cxnSpMkLst>
            <pc:docMk/>
            <pc:sldMk cId="3198722298" sldId="262"/>
            <ac:cxnSpMk id="11" creationId="{DBF98637-8DFF-4E48-912A-F74DC9F7706C}"/>
          </ac:cxnSpMkLst>
        </pc:cxnChg>
      </pc:sldChg>
      <pc:sldChg chg="modSp add">
        <pc:chgData name="Darshna Shah" userId="120d1f87-4830-483d-9102-588c748d6375" providerId="ADAL" clId="{01F760AD-95BE-4D9B-AC8A-AAB05E881206}" dt="2017-10-06T13:25:54.459" v="3354" actId="20577"/>
        <pc:sldMkLst>
          <pc:docMk/>
          <pc:sldMk cId="3843273714" sldId="263"/>
        </pc:sldMkLst>
        <pc:spChg chg="mod">
          <ac:chgData name="Darshna Shah" userId="120d1f87-4830-483d-9102-588c748d6375" providerId="ADAL" clId="{01F760AD-95BE-4D9B-AC8A-AAB05E881206}" dt="2017-10-05T13:31:26.490" v="867" actId="20577"/>
          <ac:spMkLst>
            <pc:docMk/>
            <pc:sldMk cId="3843273714" sldId="263"/>
            <ac:spMk id="2" creationId="{F005553C-4F23-4BA6-9D97-74F1DC521475}"/>
          </ac:spMkLst>
        </pc:spChg>
        <pc:spChg chg="mod">
          <ac:chgData name="Darshna Shah" userId="120d1f87-4830-483d-9102-588c748d6375" providerId="ADAL" clId="{01F760AD-95BE-4D9B-AC8A-AAB05E881206}" dt="2017-10-06T13:25:54.459" v="3354" actId="20577"/>
          <ac:spMkLst>
            <pc:docMk/>
            <pc:sldMk cId="3843273714" sldId="263"/>
            <ac:spMk id="3" creationId="{E2430565-5EE0-4F6F-A3B3-1BCADC9083F4}"/>
          </ac:spMkLst>
        </pc:spChg>
      </pc:sldChg>
      <pc:sldChg chg="addSp delSp modSp add del ord">
        <pc:chgData name="Darshna Shah" userId="120d1f87-4830-483d-9102-588c748d6375" providerId="ADAL" clId="{01F760AD-95BE-4D9B-AC8A-AAB05E881206}" dt="2017-10-05T16:11:33.203" v="1871" actId="2696"/>
        <pc:sldMkLst>
          <pc:docMk/>
          <pc:sldMk cId="744396115" sldId="264"/>
        </pc:sldMkLst>
        <pc:spChg chg="del">
          <ac:chgData name="Darshna Shah" userId="120d1f87-4830-483d-9102-588c748d6375" providerId="ADAL" clId="{01F760AD-95BE-4D9B-AC8A-AAB05E881206}" dt="2017-10-05T14:03:29.242" v="1015" actId="2696"/>
          <ac:spMkLst>
            <pc:docMk/>
            <pc:sldMk cId="744396115" sldId="264"/>
            <ac:spMk id="2" creationId="{1172F037-017D-49F6-965A-A6B31B01F1D8}"/>
          </ac:spMkLst>
        </pc:spChg>
        <pc:spChg chg="del">
          <ac:chgData name="Darshna Shah" userId="120d1f87-4830-483d-9102-588c748d6375" providerId="ADAL" clId="{01F760AD-95BE-4D9B-AC8A-AAB05E881206}" dt="2017-10-05T14:03:12.574" v="1011" actId="2696"/>
          <ac:spMkLst>
            <pc:docMk/>
            <pc:sldMk cId="744396115" sldId="264"/>
            <ac:spMk id="3" creationId="{84F01C5D-A93D-4957-978D-AC507E4B4C7C}"/>
          </ac:spMkLst>
        </pc:spChg>
        <pc:spChg chg="add mod">
          <ac:chgData name="Darshna Shah" userId="120d1f87-4830-483d-9102-588c748d6375" providerId="ADAL" clId="{01F760AD-95BE-4D9B-AC8A-AAB05E881206}" dt="2017-10-05T16:11:12.731" v="1866" actId="2696"/>
          <ac:spMkLst>
            <pc:docMk/>
            <pc:sldMk cId="744396115" sldId="264"/>
            <ac:spMk id="5" creationId="{07C74E90-6BF8-410E-BC16-984F7275778C}"/>
          </ac:spMkLst>
        </pc:spChg>
        <pc:picChg chg="add del mod">
          <ac:chgData name="Darshna Shah" userId="120d1f87-4830-483d-9102-588c748d6375" providerId="ADAL" clId="{01F760AD-95BE-4D9B-AC8A-AAB05E881206}" dt="2017-10-05T16:11:12.731" v="1866" actId="2696"/>
          <ac:picMkLst>
            <pc:docMk/>
            <pc:sldMk cId="744396115" sldId="264"/>
            <ac:picMk id="4" creationId="{AF81CA08-D1CD-4998-B2F5-8E5F718D99D3}"/>
          </ac:picMkLst>
        </pc:picChg>
      </pc:sldChg>
      <pc:sldChg chg="addSp delSp modSp add del">
        <pc:chgData name="Darshna Shah" userId="120d1f87-4830-483d-9102-588c748d6375" providerId="ADAL" clId="{01F760AD-95BE-4D9B-AC8A-AAB05E881206}" dt="2017-10-06T09:26:42.395" v="2416" actId="2696"/>
        <pc:sldMkLst>
          <pc:docMk/>
          <pc:sldMk cId="2592224867" sldId="265"/>
        </pc:sldMkLst>
        <pc:spChg chg="mod">
          <ac:chgData name="Darshna Shah" userId="120d1f87-4830-483d-9102-588c748d6375" providerId="ADAL" clId="{01F760AD-95BE-4D9B-AC8A-AAB05E881206}" dt="2017-10-05T16:09:43.297" v="1865" actId="20577"/>
          <ac:spMkLst>
            <pc:docMk/>
            <pc:sldMk cId="2592224867" sldId="265"/>
            <ac:spMk id="2" creationId="{9B942A82-45AE-4EE7-8B0C-ECEAB25DD29C}"/>
          </ac:spMkLst>
        </pc:spChg>
        <pc:spChg chg="del">
          <ac:chgData name="Darshna Shah" userId="120d1f87-4830-483d-9102-588c748d6375" providerId="ADAL" clId="{01F760AD-95BE-4D9B-AC8A-AAB05E881206}" dt="2017-10-05T15:30:23.138" v="1245" actId="20577"/>
          <ac:spMkLst>
            <pc:docMk/>
            <pc:sldMk cId="2592224867" sldId="265"/>
            <ac:spMk id="3" creationId="{B4813369-3651-449F-BB2D-669824B227B8}"/>
          </ac:spMkLst>
        </pc:spChg>
        <pc:spChg chg="add mod">
          <ac:chgData name="Darshna Shah" userId="120d1f87-4830-483d-9102-588c748d6375" providerId="ADAL" clId="{01F760AD-95BE-4D9B-AC8A-AAB05E881206}" dt="2017-10-05T16:09:24.893" v="1830" actId="1076"/>
          <ac:spMkLst>
            <pc:docMk/>
            <pc:sldMk cId="2592224867" sldId="265"/>
            <ac:spMk id="5" creationId="{573618C6-1ACC-48D6-A48F-33A1970CF657}"/>
          </ac:spMkLst>
        </pc:spChg>
        <pc:picChg chg="add mod">
          <ac:chgData name="Darshna Shah" userId="120d1f87-4830-483d-9102-588c748d6375" providerId="ADAL" clId="{01F760AD-95BE-4D9B-AC8A-AAB05E881206}" dt="2017-10-05T16:09:21.541" v="1829" actId="1076"/>
          <ac:picMkLst>
            <pc:docMk/>
            <pc:sldMk cId="2592224867" sldId="265"/>
            <ac:picMk id="4" creationId="{456F11C2-9B92-478E-8BDE-E8931F2618D2}"/>
          </ac:picMkLst>
        </pc:picChg>
      </pc:sldChg>
      <pc:sldChg chg="modSp add ord">
        <pc:chgData name="Darshna Shah" userId="120d1f87-4830-483d-9102-588c748d6375" providerId="ADAL" clId="{01F760AD-95BE-4D9B-AC8A-AAB05E881206}" dt="2017-10-06T13:24:44.416" v="3337" actId="27636"/>
        <pc:sldMkLst>
          <pc:docMk/>
          <pc:sldMk cId="1260061059" sldId="266"/>
        </pc:sldMkLst>
        <pc:spChg chg="mod">
          <ac:chgData name="Darshna Shah" userId="120d1f87-4830-483d-9102-588c748d6375" providerId="ADAL" clId="{01F760AD-95BE-4D9B-AC8A-AAB05E881206}" dt="2017-10-05T16:08:49.939" v="1826" actId="20577"/>
          <ac:spMkLst>
            <pc:docMk/>
            <pc:sldMk cId="1260061059" sldId="266"/>
            <ac:spMk id="2" creationId="{25198203-027C-4171-8EEA-5D462DCA7426}"/>
          </ac:spMkLst>
        </pc:spChg>
        <pc:spChg chg="mod">
          <ac:chgData name="Darshna Shah" userId="120d1f87-4830-483d-9102-588c748d6375" providerId="ADAL" clId="{01F760AD-95BE-4D9B-AC8A-AAB05E881206}" dt="2017-10-06T13:24:44.416" v="3337" actId="27636"/>
          <ac:spMkLst>
            <pc:docMk/>
            <pc:sldMk cId="1260061059" sldId="266"/>
            <ac:spMk id="3" creationId="{F6291BDF-E0ED-4520-973A-A2A6BF2441A2}"/>
          </ac:spMkLst>
        </pc:spChg>
      </pc:sldChg>
      <pc:sldChg chg="addSp delSp modSp add del">
        <pc:chgData name="Darshna Shah" userId="120d1f87-4830-483d-9102-588c748d6375" providerId="ADAL" clId="{01F760AD-95BE-4D9B-AC8A-AAB05E881206}" dt="2017-10-06T09:16:34.818" v="2308" actId="2696"/>
        <pc:sldMkLst>
          <pc:docMk/>
          <pc:sldMk cId="194027266" sldId="267"/>
        </pc:sldMkLst>
        <pc:spChg chg="mod">
          <ac:chgData name="Darshna Shah" userId="120d1f87-4830-483d-9102-588c748d6375" providerId="ADAL" clId="{01F760AD-95BE-4D9B-AC8A-AAB05E881206}" dt="2017-10-05T16:07:28.134" v="1722" actId="20577"/>
          <ac:spMkLst>
            <pc:docMk/>
            <pc:sldMk cId="194027266" sldId="267"/>
            <ac:spMk id="2" creationId="{90AFA51E-81D7-4649-8C40-E6AD5A62DB32}"/>
          </ac:spMkLst>
        </pc:spChg>
        <pc:spChg chg="del mod">
          <ac:chgData name="Darshna Shah" userId="120d1f87-4830-483d-9102-588c748d6375" providerId="ADAL" clId="{01F760AD-95BE-4D9B-AC8A-AAB05E881206}" dt="2017-10-06T08:56:40.310" v="2165" actId="2696"/>
          <ac:spMkLst>
            <pc:docMk/>
            <pc:sldMk cId="194027266" sldId="267"/>
            <ac:spMk id="3" creationId="{71471CE5-2D0A-4344-BBCE-8865ED4F6925}"/>
          </ac:spMkLst>
        </pc:spChg>
        <pc:spChg chg="add mod">
          <ac:chgData name="Darshna Shah" userId="120d1f87-4830-483d-9102-588c748d6375" providerId="ADAL" clId="{01F760AD-95BE-4D9B-AC8A-AAB05E881206}" dt="2017-10-06T08:57:00.951" v="2170" actId="1076"/>
          <ac:spMkLst>
            <pc:docMk/>
            <pc:sldMk cId="194027266" sldId="267"/>
            <ac:spMk id="4" creationId="{2F08683F-3268-4634-9D11-041264053EEB}"/>
          </ac:spMkLst>
        </pc:spChg>
        <pc:spChg chg="add mod">
          <ac:chgData name="Darshna Shah" userId="120d1f87-4830-483d-9102-588c748d6375" providerId="ADAL" clId="{01F760AD-95BE-4D9B-AC8A-AAB05E881206}" dt="2017-10-06T08:57:06.063" v="2172" actId="1076"/>
          <ac:spMkLst>
            <pc:docMk/>
            <pc:sldMk cId="194027266" sldId="267"/>
            <ac:spMk id="5" creationId="{F6B3BD78-DB63-468C-B6AD-F4E3B88DF274}"/>
          </ac:spMkLst>
        </pc:spChg>
        <pc:spChg chg="add mod">
          <ac:chgData name="Darshna Shah" userId="120d1f87-4830-483d-9102-588c748d6375" providerId="ADAL" clId="{01F760AD-95BE-4D9B-AC8A-AAB05E881206}" dt="2017-10-06T08:57:03.205" v="2171" actId="1076"/>
          <ac:spMkLst>
            <pc:docMk/>
            <pc:sldMk cId="194027266" sldId="267"/>
            <ac:spMk id="6" creationId="{CAD8B750-DC42-4B95-A0E4-886B696D3CA2}"/>
          </ac:spMkLst>
        </pc:spChg>
        <pc:spChg chg="add mod">
          <ac:chgData name="Darshna Shah" userId="120d1f87-4830-483d-9102-588c748d6375" providerId="ADAL" clId="{01F760AD-95BE-4D9B-AC8A-AAB05E881206}" dt="2017-10-06T08:57:09.528" v="2173" actId="1076"/>
          <ac:spMkLst>
            <pc:docMk/>
            <pc:sldMk cId="194027266" sldId="267"/>
            <ac:spMk id="7" creationId="{5DCB4596-981C-48E1-BDCD-FF2D0A8159C1}"/>
          </ac:spMkLst>
        </pc:spChg>
      </pc:sldChg>
      <pc:sldChg chg="add del">
        <pc:chgData name="Darshna Shah" userId="120d1f87-4830-483d-9102-588c748d6375" providerId="ADAL" clId="{01F760AD-95BE-4D9B-AC8A-AAB05E881206}" dt="2017-10-06T08:57:56.909" v="2176" actId="2696"/>
        <pc:sldMkLst>
          <pc:docMk/>
          <pc:sldMk cId="3171065910" sldId="268"/>
        </pc:sldMkLst>
      </pc:sldChg>
      <pc:sldChg chg="addSp modSp add">
        <pc:chgData name="Darshna Shah" userId="120d1f87-4830-483d-9102-588c748d6375" providerId="ADAL" clId="{01F760AD-95BE-4D9B-AC8A-AAB05E881206}" dt="2017-10-06T09:08:52.787" v="2279" actId="20577"/>
        <pc:sldMkLst>
          <pc:docMk/>
          <pc:sldMk cId="3182263009" sldId="269"/>
        </pc:sldMkLst>
        <pc:spChg chg="mod">
          <ac:chgData name="Darshna Shah" userId="120d1f87-4830-483d-9102-588c748d6375" providerId="ADAL" clId="{01F760AD-95BE-4D9B-AC8A-AAB05E881206}" dt="2017-10-06T09:08:52.787" v="2279" actId="20577"/>
          <ac:spMkLst>
            <pc:docMk/>
            <pc:sldMk cId="3182263009" sldId="269"/>
            <ac:spMk id="2" creationId="{90AFA51E-81D7-4649-8C40-E6AD5A62DB32}"/>
          </ac:spMkLst>
        </pc:spChg>
        <pc:spChg chg="mod">
          <ac:chgData name="Darshna Shah" userId="120d1f87-4830-483d-9102-588c748d6375" providerId="ADAL" clId="{01F760AD-95BE-4D9B-AC8A-AAB05E881206}" dt="2017-10-06T09:05:29.734" v="2216" actId="1076"/>
          <ac:spMkLst>
            <pc:docMk/>
            <pc:sldMk cId="3182263009" sldId="269"/>
            <ac:spMk id="4" creationId="{2F08683F-3268-4634-9D11-041264053EEB}"/>
          </ac:spMkLst>
        </pc:spChg>
        <pc:spChg chg="mod">
          <ac:chgData name="Darshna Shah" userId="120d1f87-4830-483d-9102-588c748d6375" providerId="ADAL" clId="{01F760AD-95BE-4D9B-AC8A-AAB05E881206}" dt="2017-10-06T09:05:49.933" v="2220" actId="1076"/>
          <ac:spMkLst>
            <pc:docMk/>
            <pc:sldMk cId="3182263009" sldId="269"/>
            <ac:spMk id="5" creationId="{F6B3BD78-DB63-468C-B6AD-F4E3B88DF274}"/>
          </ac:spMkLst>
        </pc:spChg>
        <pc:spChg chg="mod">
          <ac:chgData name="Darshna Shah" userId="120d1f87-4830-483d-9102-588c748d6375" providerId="ADAL" clId="{01F760AD-95BE-4D9B-AC8A-AAB05E881206}" dt="2017-10-06T09:02:41.725" v="2195" actId="1076"/>
          <ac:spMkLst>
            <pc:docMk/>
            <pc:sldMk cId="3182263009" sldId="269"/>
            <ac:spMk id="6" creationId="{CAD8B750-DC42-4B95-A0E4-886B696D3CA2}"/>
          </ac:spMkLst>
        </pc:spChg>
        <pc:spChg chg="mod">
          <ac:chgData name="Darshna Shah" userId="120d1f87-4830-483d-9102-588c748d6375" providerId="ADAL" clId="{01F760AD-95BE-4D9B-AC8A-AAB05E881206}" dt="2017-10-06T09:05:37.818" v="2218" actId="1076"/>
          <ac:spMkLst>
            <pc:docMk/>
            <pc:sldMk cId="3182263009" sldId="269"/>
            <ac:spMk id="7" creationId="{5DCB4596-981C-48E1-BDCD-FF2D0A8159C1}"/>
          </ac:spMkLst>
        </pc:spChg>
        <pc:picChg chg="add mod">
          <ac:chgData name="Darshna Shah" userId="120d1f87-4830-483d-9102-588c748d6375" providerId="ADAL" clId="{01F760AD-95BE-4D9B-AC8A-AAB05E881206}" dt="2017-10-06T09:05:32.519" v="2217" actId="1076"/>
          <ac:picMkLst>
            <pc:docMk/>
            <pc:sldMk cId="3182263009" sldId="269"/>
            <ac:picMk id="3" creationId="{313F91AC-EBC2-424C-A89D-8AC7952F1BD8}"/>
          </ac:picMkLst>
        </pc:picChg>
        <pc:picChg chg="add mod">
          <ac:chgData name="Darshna Shah" userId="120d1f87-4830-483d-9102-588c748d6375" providerId="ADAL" clId="{01F760AD-95BE-4D9B-AC8A-AAB05E881206}" dt="2017-10-06T09:02:38.764" v="2194" actId="1076"/>
          <ac:picMkLst>
            <pc:docMk/>
            <pc:sldMk cId="3182263009" sldId="269"/>
            <ac:picMk id="8" creationId="{7BF75D19-89F2-4BE1-8E60-1DD8FFFF30ED}"/>
          </ac:picMkLst>
        </pc:picChg>
        <pc:picChg chg="add mod">
          <ac:chgData name="Darshna Shah" userId="120d1f87-4830-483d-9102-588c748d6375" providerId="ADAL" clId="{01F760AD-95BE-4D9B-AC8A-AAB05E881206}" dt="2017-10-06T09:05:52.837" v="2221" actId="1076"/>
          <ac:picMkLst>
            <pc:docMk/>
            <pc:sldMk cId="3182263009" sldId="269"/>
            <ac:picMk id="9" creationId="{6C279729-BEE2-497A-8F90-B21B5D480A1A}"/>
          </ac:picMkLst>
        </pc:picChg>
        <pc:picChg chg="add mod">
          <ac:chgData name="Darshna Shah" userId="120d1f87-4830-483d-9102-588c748d6375" providerId="ADAL" clId="{01F760AD-95BE-4D9B-AC8A-AAB05E881206}" dt="2017-10-06T09:05:42.040" v="2219" actId="1076"/>
          <ac:picMkLst>
            <pc:docMk/>
            <pc:sldMk cId="3182263009" sldId="269"/>
            <ac:picMk id="10" creationId="{00A34665-E72C-4B44-B418-78FA10F5119D}"/>
          </ac:picMkLst>
        </pc:picChg>
      </pc:sldChg>
      <pc:sldChg chg="addSp delSp modSp add">
        <pc:chgData name="Darshna Shah" userId="120d1f87-4830-483d-9102-588c748d6375" providerId="ADAL" clId="{01F760AD-95BE-4D9B-AC8A-AAB05E881206}" dt="2017-10-06T09:10:23.390" v="2295" actId="692"/>
        <pc:sldMkLst>
          <pc:docMk/>
          <pc:sldMk cId="3620721514" sldId="270"/>
        </pc:sldMkLst>
        <pc:spChg chg="mod">
          <ac:chgData name="Darshna Shah" userId="120d1f87-4830-483d-9102-588c748d6375" providerId="ADAL" clId="{01F760AD-95BE-4D9B-AC8A-AAB05E881206}" dt="2017-10-06T09:06:17.815" v="2259" actId="20577"/>
          <ac:spMkLst>
            <pc:docMk/>
            <pc:sldMk cId="3620721514" sldId="270"/>
            <ac:spMk id="2" creationId="{5E76E704-188A-4F7E-8757-0EB74EF9F0CF}"/>
          </ac:spMkLst>
        </pc:spChg>
        <pc:spChg chg="del">
          <ac:chgData name="Darshna Shah" userId="120d1f87-4830-483d-9102-588c748d6375" providerId="ADAL" clId="{01F760AD-95BE-4D9B-AC8A-AAB05E881206}" dt="2017-10-06T09:06:30.082" v="2260" actId="692"/>
          <ac:spMkLst>
            <pc:docMk/>
            <pc:sldMk cId="3620721514" sldId="270"/>
            <ac:spMk id="3" creationId="{E80D2A9E-2AFD-4C48-9BC3-A9FC8F4517FD}"/>
          </ac:spMkLst>
        </pc:spChg>
        <pc:spChg chg="add mod">
          <ac:chgData name="Darshna Shah" userId="120d1f87-4830-483d-9102-588c748d6375" providerId="ADAL" clId="{01F760AD-95BE-4D9B-AC8A-AAB05E881206}" dt="2017-10-06T09:10:04.654" v="2292" actId="1076"/>
          <ac:spMkLst>
            <pc:docMk/>
            <pc:sldMk cId="3620721514" sldId="270"/>
            <ac:spMk id="8" creationId="{59359A28-1C67-47B0-8B9D-0CBFFBC23D4D}"/>
          </ac:spMkLst>
        </pc:spChg>
        <pc:spChg chg="add mod">
          <ac:chgData name="Darshna Shah" userId="120d1f87-4830-483d-9102-588c748d6375" providerId="ADAL" clId="{01F760AD-95BE-4D9B-AC8A-AAB05E881206}" dt="2017-10-06T09:10:23.390" v="2295" actId="692"/>
          <ac:spMkLst>
            <pc:docMk/>
            <pc:sldMk cId="3620721514" sldId="270"/>
            <ac:spMk id="9" creationId="{F7144FA7-CE74-4A7F-A106-97355E6E6E3C}"/>
          </ac:spMkLst>
        </pc:spChg>
        <pc:picChg chg="add mod">
          <ac:chgData name="Darshna Shah" userId="120d1f87-4830-483d-9102-588c748d6375" providerId="ADAL" clId="{01F760AD-95BE-4D9B-AC8A-AAB05E881206}" dt="2017-10-06T09:07:17.126" v="2262" actId="1076"/>
          <ac:picMkLst>
            <pc:docMk/>
            <pc:sldMk cId="3620721514" sldId="270"/>
            <ac:picMk id="4" creationId="{B8AFDBE6-82D3-4D15-A9BD-639E05714E0E}"/>
          </ac:picMkLst>
        </pc:picChg>
        <pc:picChg chg="add mod">
          <ac:chgData name="Darshna Shah" userId="120d1f87-4830-483d-9102-588c748d6375" providerId="ADAL" clId="{01F760AD-95BE-4D9B-AC8A-AAB05E881206}" dt="2017-10-06T09:07:48.889" v="2265" actId="1076"/>
          <ac:picMkLst>
            <pc:docMk/>
            <pc:sldMk cId="3620721514" sldId="270"/>
            <ac:picMk id="5" creationId="{102F0058-CFB6-4CA2-9D97-528EE178D233}"/>
          </ac:picMkLst>
        </pc:picChg>
        <pc:picChg chg="add mod">
          <ac:chgData name="Darshna Shah" userId="120d1f87-4830-483d-9102-588c748d6375" providerId="ADAL" clId="{01F760AD-95BE-4D9B-AC8A-AAB05E881206}" dt="2017-10-06T09:08:18.366" v="2267" actId="1076"/>
          <ac:picMkLst>
            <pc:docMk/>
            <pc:sldMk cId="3620721514" sldId="270"/>
            <ac:picMk id="6" creationId="{54D1C8BF-8543-4B67-BB27-10ED8A3AB2B7}"/>
          </ac:picMkLst>
        </pc:picChg>
        <pc:picChg chg="add mod">
          <ac:chgData name="Darshna Shah" userId="120d1f87-4830-483d-9102-588c748d6375" providerId="ADAL" clId="{01F760AD-95BE-4D9B-AC8A-AAB05E881206}" dt="2017-10-06T09:08:44.792" v="2269" actId="1076"/>
          <ac:picMkLst>
            <pc:docMk/>
            <pc:sldMk cId="3620721514" sldId="270"/>
            <ac:picMk id="7" creationId="{83425B34-62BA-4BB7-99DE-44F3E69476DD}"/>
          </ac:picMkLst>
        </pc:picChg>
      </pc:sldChg>
      <pc:sldChg chg="addSp delSp modSp add">
        <pc:chgData name="Darshna Shah" userId="120d1f87-4830-483d-9102-588c748d6375" providerId="ADAL" clId="{01F760AD-95BE-4D9B-AC8A-AAB05E881206}" dt="2017-10-06T13:21:15.976" v="3295" actId="20577"/>
        <pc:sldMkLst>
          <pc:docMk/>
          <pc:sldMk cId="219226908" sldId="271"/>
        </pc:sldMkLst>
        <pc:spChg chg="mod">
          <ac:chgData name="Darshna Shah" userId="120d1f87-4830-483d-9102-588c748d6375" providerId="ADAL" clId="{01F760AD-95BE-4D9B-AC8A-AAB05E881206}" dt="2017-10-06T13:21:15.976" v="3295" actId="20577"/>
          <ac:spMkLst>
            <pc:docMk/>
            <pc:sldMk cId="219226908" sldId="271"/>
            <ac:spMk id="2" creationId="{03908345-485F-43F3-A134-E1939E91CF00}"/>
          </ac:spMkLst>
        </pc:spChg>
        <pc:spChg chg="del">
          <ac:chgData name="Darshna Shah" userId="120d1f87-4830-483d-9102-588c748d6375" providerId="ADAL" clId="{01F760AD-95BE-4D9B-AC8A-AAB05E881206}" dt="2017-10-06T13:16:56.801" v="3223" actId="20577"/>
          <ac:spMkLst>
            <pc:docMk/>
            <pc:sldMk cId="219226908" sldId="271"/>
            <ac:spMk id="3" creationId="{5892594C-75EF-4554-BCA2-028D3473DF01}"/>
          </ac:spMkLst>
        </pc:spChg>
        <pc:spChg chg="add mod">
          <ac:chgData name="Darshna Shah" userId="120d1f87-4830-483d-9102-588c748d6375" providerId="ADAL" clId="{01F760AD-95BE-4D9B-AC8A-AAB05E881206}" dt="2017-10-06T13:19:08.917" v="3235" actId="208"/>
          <ac:spMkLst>
            <pc:docMk/>
            <pc:sldMk cId="219226908" sldId="271"/>
            <ac:spMk id="6" creationId="{26D7C69B-B5A8-4126-B104-88CC8D7B6749}"/>
          </ac:spMkLst>
        </pc:spChg>
        <pc:spChg chg="add mod">
          <ac:chgData name="Darshna Shah" userId="120d1f87-4830-483d-9102-588c748d6375" providerId="ADAL" clId="{01F760AD-95BE-4D9B-AC8A-AAB05E881206}" dt="2017-10-06T13:19:50.493" v="3238" actId="208"/>
          <ac:spMkLst>
            <pc:docMk/>
            <pc:sldMk cId="219226908" sldId="271"/>
            <ac:spMk id="7" creationId="{E5B049D8-1171-4070-9AC4-697D7B887E7E}"/>
          </ac:spMkLst>
        </pc:spChg>
        <pc:spChg chg="add mod">
          <ac:chgData name="Darshna Shah" userId="120d1f87-4830-483d-9102-588c748d6375" providerId="ADAL" clId="{01F760AD-95BE-4D9B-AC8A-AAB05E881206}" dt="2017-10-06T13:20:18.914" v="3241" actId="208"/>
          <ac:spMkLst>
            <pc:docMk/>
            <pc:sldMk cId="219226908" sldId="271"/>
            <ac:spMk id="8" creationId="{12BC3786-16F5-431C-9D7F-2885B5D875C7}"/>
          </ac:spMkLst>
        </pc:spChg>
        <pc:picChg chg="add mod ord">
          <ac:chgData name="Darshna Shah" userId="120d1f87-4830-483d-9102-588c748d6375" providerId="ADAL" clId="{01F760AD-95BE-4D9B-AC8A-AAB05E881206}" dt="2017-10-06T13:18:47.464" v="3232" actId="1076"/>
          <ac:picMkLst>
            <pc:docMk/>
            <pc:sldMk cId="219226908" sldId="271"/>
            <ac:picMk id="4" creationId="{4C4639E4-912A-4F83-894B-0FDEFAA52E44}"/>
          </ac:picMkLst>
        </pc:picChg>
        <pc:picChg chg="add mod">
          <ac:chgData name="Darshna Shah" userId="120d1f87-4830-483d-9102-588c748d6375" providerId="ADAL" clId="{01F760AD-95BE-4D9B-AC8A-AAB05E881206}" dt="2017-10-06T13:18:40.829" v="3231" actId="1076"/>
          <ac:picMkLst>
            <pc:docMk/>
            <pc:sldMk cId="219226908" sldId="271"/>
            <ac:picMk id="5" creationId="{AF1FE65E-671E-4353-9FC8-2BC85E3CF7ED}"/>
          </ac:picMkLst>
        </pc:picChg>
      </pc:sldChg>
      <pc:sldChg chg="addSp delSp modSp add">
        <pc:chgData name="Darshna Shah" userId="120d1f87-4830-483d-9102-588c748d6375" providerId="ADAL" clId="{01F760AD-95BE-4D9B-AC8A-AAB05E881206}" dt="2017-10-09T10:18:28.029" v="3383" actId="1076"/>
        <pc:sldMkLst>
          <pc:docMk/>
          <pc:sldMk cId="2719941334" sldId="272"/>
        </pc:sldMkLst>
        <pc:spChg chg="mod">
          <ac:chgData name="Darshna Shah" userId="120d1f87-4830-483d-9102-588c748d6375" providerId="ADAL" clId="{01F760AD-95BE-4D9B-AC8A-AAB05E881206}" dt="2017-10-06T13:13:57.848" v="3203" actId="20577"/>
          <ac:spMkLst>
            <pc:docMk/>
            <pc:sldMk cId="2719941334" sldId="272"/>
            <ac:spMk id="2" creationId="{C0551929-878F-4E41-A750-B69CD6350333}"/>
          </ac:spMkLst>
        </pc:spChg>
        <pc:spChg chg="del">
          <ac:chgData name="Darshna Shah" userId="120d1f87-4830-483d-9102-588c748d6375" providerId="ADAL" clId="{01F760AD-95BE-4D9B-AC8A-AAB05E881206}" dt="2017-10-09T10:07:05.782" v="3355"/>
          <ac:spMkLst>
            <pc:docMk/>
            <pc:sldMk cId="2719941334" sldId="272"/>
            <ac:spMk id="3" creationId="{E813ECEB-BFFA-43C8-B8BA-F9900E481079}"/>
          </ac:spMkLst>
        </pc:spChg>
        <pc:spChg chg="add mod">
          <ac:chgData name="Darshna Shah" userId="120d1f87-4830-483d-9102-588c748d6375" providerId="ADAL" clId="{01F760AD-95BE-4D9B-AC8A-AAB05E881206}" dt="2017-10-09T10:17:19.003" v="3371" actId="1076"/>
          <ac:spMkLst>
            <pc:docMk/>
            <pc:sldMk cId="2719941334" sldId="272"/>
            <ac:spMk id="5" creationId="{F36B1D51-FE1F-453C-A54C-053485386A27}"/>
          </ac:spMkLst>
        </pc:spChg>
        <pc:spChg chg="add mod">
          <ac:chgData name="Darshna Shah" userId="120d1f87-4830-483d-9102-588c748d6375" providerId="ADAL" clId="{01F760AD-95BE-4D9B-AC8A-AAB05E881206}" dt="2017-10-09T10:17:15.158" v="3370" actId="1076"/>
          <ac:spMkLst>
            <pc:docMk/>
            <pc:sldMk cId="2719941334" sldId="272"/>
            <ac:spMk id="6" creationId="{C2317963-DFDE-495B-A79F-E21D676EF938}"/>
          </ac:spMkLst>
        </pc:spChg>
        <pc:spChg chg="add mod">
          <ac:chgData name="Darshna Shah" userId="120d1f87-4830-483d-9102-588c748d6375" providerId="ADAL" clId="{01F760AD-95BE-4D9B-AC8A-AAB05E881206}" dt="2017-10-09T10:18:28.029" v="3383" actId="1076"/>
          <ac:spMkLst>
            <pc:docMk/>
            <pc:sldMk cId="2719941334" sldId="272"/>
            <ac:spMk id="7" creationId="{32790350-DB04-4DE3-9BD1-9D06006FAC18}"/>
          </ac:spMkLst>
        </pc:spChg>
        <pc:spChg chg="add mod">
          <ac:chgData name="Darshna Shah" userId="120d1f87-4830-483d-9102-588c748d6375" providerId="ADAL" clId="{01F760AD-95BE-4D9B-AC8A-AAB05E881206}" dt="2017-10-09T10:18:08.948" v="3382" actId="1076"/>
          <ac:spMkLst>
            <pc:docMk/>
            <pc:sldMk cId="2719941334" sldId="272"/>
            <ac:spMk id="8" creationId="{8AE3E87A-1398-4C2C-B10F-4A564130102B}"/>
          </ac:spMkLst>
        </pc:spChg>
        <pc:picChg chg="add mod">
          <ac:chgData name="Darshna Shah" userId="120d1f87-4830-483d-9102-588c748d6375" providerId="ADAL" clId="{01F760AD-95BE-4D9B-AC8A-AAB05E881206}" dt="2017-10-09T10:16:45.038" v="3363" actId="1076"/>
          <ac:picMkLst>
            <pc:docMk/>
            <pc:sldMk cId="2719941334" sldId="272"/>
            <ac:picMk id="4" creationId="{0BB03467-5BD2-4E66-9A9E-E6AD687681DA}"/>
          </ac:picMkLst>
        </pc:picChg>
      </pc:sldChg>
      <pc:sldChg chg="addSp delSp modSp add">
        <pc:chgData name="Darshna Shah" userId="120d1f87-4830-483d-9102-588c748d6375" providerId="ADAL" clId="{01F760AD-95BE-4D9B-AC8A-AAB05E881206}" dt="2017-10-06T13:24:15.514" v="3328" actId="20577"/>
        <pc:sldMkLst>
          <pc:docMk/>
          <pc:sldMk cId="348413332" sldId="273"/>
        </pc:sldMkLst>
        <pc:spChg chg="mod">
          <ac:chgData name="Darshna Shah" userId="120d1f87-4830-483d-9102-588c748d6375" providerId="ADAL" clId="{01F760AD-95BE-4D9B-AC8A-AAB05E881206}" dt="2017-10-06T13:24:15.514" v="3328" actId="20577"/>
          <ac:spMkLst>
            <pc:docMk/>
            <pc:sldMk cId="348413332" sldId="273"/>
            <ac:spMk id="2" creationId="{73D710BE-F92B-4164-BD02-B0A486DA1B93}"/>
          </ac:spMkLst>
        </pc:spChg>
        <pc:spChg chg="del">
          <ac:chgData name="Darshna Shah" userId="120d1f87-4830-483d-9102-588c748d6375" providerId="ADAL" clId="{01F760AD-95BE-4D9B-AC8A-AAB05E881206}" dt="2017-10-06T13:23:04.743" v="3296" actId="20577"/>
          <ac:spMkLst>
            <pc:docMk/>
            <pc:sldMk cId="348413332" sldId="273"/>
            <ac:spMk id="3" creationId="{D4F3E90F-8E0C-4CB1-8DCB-D887A9B76748}"/>
          </ac:spMkLst>
        </pc:spChg>
        <pc:picChg chg="add mod">
          <ac:chgData name="Darshna Shah" userId="120d1f87-4830-483d-9102-588c748d6375" providerId="ADAL" clId="{01F760AD-95BE-4D9B-AC8A-AAB05E881206}" dt="2017-10-06T13:23:11.526" v="3299" actId="1076"/>
          <ac:picMkLst>
            <pc:docMk/>
            <pc:sldMk cId="348413332" sldId="273"/>
            <ac:picMk id="4" creationId="{35961AF5-B428-4446-B71F-FE25C565A819}"/>
          </ac:picMkLst>
        </pc:picChg>
        <pc:picChg chg="add mod">
          <ac:chgData name="Darshna Shah" userId="120d1f87-4830-483d-9102-588c748d6375" providerId="ADAL" clId="{01F760AD-95BE-4D9B-AC8A-AAB05E881206}" dt="2017-10-06T13:24:06.045" v="3304" actId="1076"/>
          <ac:picMkLst>
            <pc:docMk/>
            <pc:sldMk cId="348413332" sldId="273"/>
            <ac:picMk id="5" creationId="{DC18353C-C57F-4F13-B050-0A137A9475A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7DFCB-68BF-437A-93F8-AA8B1B792BCA}" type="datetimeFigureOut">
              <a:rPr lang="en-GB" smtClean="0"/>
              <a:t>09/10/2017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B25BA-D64C-481C-B689-17A68C413D08}" type="slidenum">
              <a:rPr lang="en-GB" smtClean="0"/>
              <a:t>‹#›</a:t>
            </a:fld>
            <a:endParaRPr lang="en-GB"/>
          </a:p>
        </p:txBody>
      </p:sp>
    </p:spTree>
    <p:extLst>
      <p:ext uri="{BB962C8B-B14F-4D97-AF65-F5344CB8AC3E}">
        <p14:creationId xmlns:p14="http://schemas.microsoft.com/office/powerpoint/2010/main" val="18702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 basic level machine learning explores the construction and use of algorithms that can learn from data</a:t>
            </a:r>
          </a:p>
          <a:p>
            <a:pPr marL="0" indent="0">
              <a:buNone/>
            </a:pPr>
            <a:endParaRPr lang="en-GB" dirty="0"/>
          </a:p>
          <a:p>
            <a:r>
              <a:rPr lang="en-GB" dirty="0"/>
              <a:t>We can say a machine learning model is able to learn when its performance improves with additional data</a:t>
            </a:r>
          </a:p>
          <a:p>
            <a:endParaRPr lang="en-GB" dirty="0"/>
          </a:p>
        </p:txBody>
      </p:sp>
      <p:sp>
        <p:nvSpPr>
          <p:cNvPr id="4" name="Slide Number Placeholder 3"/>
          <p:cNvSpPr>
            <a:spLocks noGrp="1"/>
          </p:cNvSpPr>
          <p:nvPr>
            <p:ph type="sldNum" sz="quarter" idx="10"/>
          </p:nvPr>
        </p:nvSpPr>
        <p:spPr/>
        <p:txBody>
          <a:bodyPr/>
          <a:lstStyle/>
          <a:p>
            <a:fld id="{593B25BA-D64C-481C-B689-17A68C413D08}" type="slidenum">
              <a:rPr lang="en-GB" smtClean="0"/>
              <a:t>2</a:t>
            </a:fld>
            <a:endParaRPr lang="en-GB"/>
          </a:p>
        </p:txBody>
      </p:sp>
    </p:spTree>
    <p:extLst>
      <p:ext uri="{BB962C8B-B14F-4D97-AF65-F5344CB8AC3E}">
        <p14:creationId xmlns:p14="http://schemas.microsoft.com/office/powerpoint/2010/main" val="3123966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93B25BA-D64C-481C-B689-17A68C413D08}" type="slidenum">
              <a:rPr lang="en-GB" smtClean="0"/>
              <a:t>4</a:t>
            </a:fld>
            <a:endParaRPr lang="en-GB"/>
          </a:p>
        </p:txBody>
      </p:sp>
    </p:spTree>
    <p:extLst>
      <p:ext uri="{BB962C8B-B14F-4D97-AF65-F5344CB8AC3E}">
        <p14:creationId xmlns:p14="http://schemas.microsoft.com/office/powerpoint/2010/main" val="3054054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Ask audience to classify which scenarios are examples of machine learning</a:t>
            </a:r>
          </a:p>
          <a:p>
            <a:endParaRPr lang="en-GB" dirty="0"/>
          </a:p>
        </p:txBody>
      </p:sp>
      <p:sp>
        <p:nvSpPr>
          <p:cNvPr id="4" name="Slide Number Placeholder 3"/>
          <p:cNvSpPr>
            <a:spLocks noGrp="1"/>
          </p:cNvSpPr>
          <p:nvPr>
            <p:ph type="sldNum" sz="quarter" idx="10"/>
          </p:nvPr>
        </p:nvSpPr>
        <p:spPr/>
        <p:txBody>
          <a:bodyPr/>
          <a:lstStyle/>
          <a:p>
            <a:fld id="{593B25BA-D64C-481C-B689-17A68C413D08}" type="slidenum">
              <a:rPr lang="en-GB" smtClean="0"/>
              <a:t>5</a:t>
            </a:fld>
            <a:endParaRPr lang="en-GB"/>
          </a:p>
        </p:txBody>
      </p:sp>
    </p:spTree>
    <p:extLst>
      <p:ext uri="{BB962C8B-B14F-4D97-AF65-F5344CB8AC3E}">
        <p14:creationId xmlns:p14="http://schemas.microsoft.com/office/powerpoint/2010/main" val="2311662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Goal: There are many advanced things that can be done with caret. But out goal today is to give an introduction to machine learning in R using the caret package and get you excited to learn more about machine learning and practising R.</a:t>
            </a:r>
          </a:p>
          <a:p>
            <a:endParaRPr lang="en-GB" dirty="0"/>
          </a:p>
          <a:p>
            <a:pPr fontAlgn="base"/>
            <a:r>
              <a:rPr lang="en-GB" sz="1200" b="0" i="0" kern="1200" dirty="0">
                <a:solidFill>
                  <a:schemeClr val="tx1"/>
                </a:solidFill>
                <a:effectLst/>
                <a:latin typeface="+mn-lt"/>
                <a:ea typeface="+mn-ea"/>
                <a:cs typeface="+mn-cs"/>
              </a:rPr>
              <a:t>The sinking of the RMS Titanic is one of the most infamous shipwrecks in history.  On April 15, 1912, during her maiden voyage, the Titanic sank after colliding with an iceberg, killing 1502 out of 2224 passengers and crew. This sensational tragedy shocked the international community and led to better safety regulations for ships.</a:t>
            </a:r>
          </a:p>
          <a:p>
            <a:pPr fontAlgn="base"/>
            <a:r>
              <a:rPr lang="en-GB" sz="1200" b="0" i="0" kern="1200" dirty="0">
                <a:solidFill>
                  <a:schemeClr val="tx1"/>
                </a:solidFill>
                <a:effectLst/>
                <a:latin typeface="+mn-lt"/>
                <a:ea typeface="+mn-ea"/>
                <a:cs typeface="+mn-cs"/>
              </a:rPr>
              <a:t>One of the reasons that the shipwreck led to such loss of life was that there were not enough lifeboats for the passengers and crew. Although there was some element of luck involved in surviving the sinking, some groups of people were more likely to survive than others, such as women, children, and the upper-class.</a:t>
            </a:r>
          </a:p>
          <a:p>
            <a:pPr fontAlgn="base"/>
            <a:r>
              <a:rPr lang="en-GB" sz="1200" b="0" i="0" kern="1200" dirty="0">
                <a:solidFill>
                  <a:schemeClr val="tx1"/>
                </a:solidFill>
                <a:effectLst/>
                <a:latin typeface="+mn-lt"/>
                <a:ea typeface="+mn-ea"/>
                <a:cs typeface="+mn-cs"/>
              </a:rPr>
              <a:t>In this challenge, we ask you to complete the analysis of what sorts of people were likely to survive. In particular, we ask you to apply the tools of machine learning to predict which passengers survived the tragedy.</a:t>
            </a:r>
          </a:p>
          <a:p>
            <a:endParaRPr lang="en-GB" dirty="0"/>
          </a:p>
          <a:p>
            <a:r>
              <a:rPr lang="en-GB" dirty="0"/>
              <a:t>CARET == Classification and Regression Training</a:t>
            </a:r>
          </a:p>
          <a:p>
            <a:r>
              <a:rPr lang="en-GB" dirty="0"/>
              <a:t>Caret is written and maintained by Max Kuhn and has become the go to package for ML in R. Provides a common interface where you have access to many ML algorithms. This also provides some consistency in tuning and developing models as opposed to writing functions from scratch</a:t>
            </a:r>
          </a:p>
        </p:txBody>
      </p:sp>
      <p:sp>
        <p:nvSpPr>
          <p:cNvPr id="4" name="Slide Number Placeholder 3"/>
          <p:cNvSpPr>
            <a:spLocks noGrp="1"/>
          </p:cNvSpPr>
          <p:nvPr>
            <p:ph type="sldNum" sz="quarter" idx="10"/>
          </p:nvPr>
        </p:nvSpPr>
        <p:spPr/>
        <p:txBody>
          <a:bodyPr/>
          <a:lstStyle/>
          <a:p>
            <a:fld id="{593B25BA-D64C-481C-B689-17A68C413D08}" type="slidenum">
              <a:rPr lang="en-GB" smtClean="0"/>
              <a:t>9</a:t>
            </a:fld>
            <a:endParaRPr lang="en-GB"/>
          </a:p>
        </p:txBody>
      </p:sp>
    </p:spTree>
    <p:extLst>
      <p:ext uri="{BB962C8B-B14F-4D97-AF65-F5344CB8AC3E}">
        <p14:creationId xmlns:p14="http://schemas.microsoft.com/office/powerpoint/2010/main" val="1981646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Content Placeholder 11">
            <a:extLst>
              <a:ext uri="{FF2B5EF4-FFF2-40B4-BE49-F238E27FC236}">
                <a16:creationId xmlns:a16="http://schemas.microsoft.com/office/drawing/2014/main" id="{B10A8505-9D7D-4193-9433-713A6B2FDF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94"/>
            <a:ext cx="12198212" cy="6861494"/>
          </a:xfrm>
          <a:prstGeom prst="rect">
            <a:avLst/>
          </a:prstGeom>
        </p:spPr>
      </p:pic>
      <p:sp>
        <p:nvSpPr>
          <p:cNvPr id="2" name="Title 1">
            <a:extLst>
              <a:ext uri="{FF2B5EF4-FFF2-40B4-BE49-F238E27FC236}">
                <a16:creationId xmlns:a16="http://schemas.microsoft.com/office/drawing/2014/main" id="{1B0DDCDB-7380-4E65-8B5D-8C509F75DD86}"/>
              </a:ext>
            </a:extLst>
          </p:cNvPr>
          <p:cNvSpPr>
            <a:spLocks noGrp="1"/>
          </p:cNvSpPr>
          <p:nvPr>
            <p:ph type="ctrTitle"/>
          </p:nvPr>
        </p:nvSpPr>
        <p:spPr>
          <a:xfrm>
            <a:off x="5435814" y="1727274"/>
            <a:ext cx="6503253" cy="2387600"/>
          </a:xfrm>
        </p:spPr>
        <p:txBody>
          <a:bodyPr anchor="b"/>
          <a:lstStyle>
            <a:lvl1pPr algn="ctr">
              <a:defRPr sz="600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2734FA4D-CEC6-427E-A169-869F80471ECC}"/>
              </a:ext>
            </a:extLst>
          </p:cNvPr>
          <p:cNvSpPr>
            <a:spLocks noGrp="1"/>
          </p:cNvSpPr>
          <p:nvPr>
            <p:ph type="subTitle" idx="1"/>
          </p:nvPr>
        </p:nvSpPr>
        <p:spPr>
          <a:xfrm>
            <a:off x="5866119" y="4133485"/>
            <a:ext cx="5642642" cy="1655762"/>
          </a:xfrm>
        </p:spPr>
        <p:txBody>
          <a:bodyPr/>
          <a:lstStyle>
            <a:lvl1pPr marL="0" indent="0" algn="ctr">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F170B853-200B-41C4-B489-30AE450C73AC}"/>
              </a:ext>
            </a:extLst>
          </p:cNvPr>
          <p:cNvSpPr>
            <a:spLocks noGrp="1"/>
          </p:cNvSpPr>
          <p:nvPr>
            <p:ph type="dt" sz="half" idx="10"/>
          </p:nvPr>
        </p:nvSpPr>
        <p:spPr/>
        <p:txBody>
          <a:bodyPr/>
          <a:lstStyle/>
          <a:p>
            <a:fld id="{1202F636-DA1D-4233-9B99-264B53B8A48A}" type="datetimeFigureOut">
              <a:rPr lang="en-GB" smtClean="0"/>
              <a:t>09/10/2017</a:t>
            </a:fld>
            <a:endParaRPr lang="en-GB"/>
          </a:p>
        </p:txBody>
      </p:sp>
      <p:sp>
        <p:nvSpPr>
          <p:cNvPr id="5" name="Footer Placeholder 4">
            <a:extLst>
              <a:ext uri="{FF2B5EF4-FFF2-40B4-BE49-F238E27FC236}">
                <a16:creationId xmlns:a16="http://schemas.microsoft.com/office/drawing/2014/main" id="{2E210947-B9E4-43B9-8598-A6484EE9F9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54794-6B4B-4162-88C3-FA9C7AAD229E}"/>
              </a:ext>
            </a:extLst>
          </p:cNvPr>
          <p:cNvSpPr>
            <a:spLocks noGrp="1"/>
          </p:cNvSpPr>
          <p:nvPr>
            <p:ph type="sldNum" sz="quarter" idx="12"/>
          </p:nvPr>
        </p:nvSpPr>
        <p:spPr/>
        <p:txBody>
          <a:bodyPr/>
          <a:lstStyle/>
          <a:p>
            <a:fld id="{76B2D160-0225-4C15-A381-B7399FE44FE7}" type="slidenum">
              <a:rPr lang="en-GB" smtClean="0"/>
              <a:t>‹#›</a:t>
            </a:fld>
            <a:endParaRPr lang="en-GB"/>
          </a:p>
        </p:txBody>
      </p:sp>
    </p:spTree>
    <p:extLst>
      <p:ext uri="{BB962C8B-B14F-4D97-AF65-F5344CB8AC3E}">
        <p14:creationId xmlns:p14="http://schemas.microsoft.com/office/powerpoint/2010/main" val="1121302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D471-48D5-4E41-A391-7ACA233E388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099A7FB-F0E4-4514-A281-79F547B412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D6F6ED-2DB7-4326-A3B4-FDFF39F97F13}"/>
              </a:ext>
            </a:extLst>
          </p:cNvPr>
          <p:cNvSpPr>
            <a:spLocks noGrp="1"/>
          </p:cNvSpPr>
          <p:nvPr>
            <p:ph type="dt" sz="half" idx="10"/>
          </p:nvPr>
        </p:nvSpPr>
        <p:spPr/>
        <p:txBody>
          <a:bodyPr/>
          <a:lstStyle/>
          <a:p>
            <a:fld id="{1202F636-DA1D-4233-9B99-264B53B8A48A}" type="datetimeFigureOut">
              <a:rPr lang="en-GB" smtClean="0"/>
              <a:t>09/10/2017</a:t>
            </a:fld>
            <a:endParaRPr lang="en-GB"/>
          </a:p>
        </p:txBody>
      </p:sp>
      <p:sp>
        <p:nvSpPr>
          <p:cNvPr id="5" name="Footer Placeholder 4">
            <a:extLst>
              <a:ext uri="{FF2B5EF4-FFF2-40B4-BE49-F238E27FC236}">
                <a16:creationId xmlns:a16="http://schemas.microsoft.com/office/drawing/2014/main" id="{FA6B4129-A793-46D5-B9AE-210B08AEEA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05AE5C-D9BA-43F5-ADE7-E07309305AE7}"/>
              </a:ext>
            </a:extLst>
          </p:cNvPr>
          <p:cNvSpPr>
            <a:spLocks noGrp="1"/>
          </p:cNvSpPr>
          <p:nvPr>
            <p:ph type="sldNum" sz="quarter" idx="12"/>
          </p:nvPr>
        </p:nvSpPr>
        <p:spPr/>
        <p:txBody>
          <a:bodyPr/>
          <a:lstStyle/>
          <a:p>
            <a:fld id="{76B2D160-0225-4C15-A381-B7399FE44FE7}" type="slidenum">
              <a:rPr lang="en-GB" smtClean="0"/>
              <a:t>‹#›</a:t>
            </a:fld>
            <a:endParaRPr lang="en-GB"/>
          </a:p>
        </p:txBody>
      </p:sp>
    </p:spTree>
    <p:extLst>
      <p:ext uri="{BB962C8B-B14F-4D97-AF65-F5344CB8AC3E}">
        <p14:creationId xmlns:p14="http://schemas.microsoft.com/office/powerpoint/2010/main" val="2630168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D10ECD-9769-4F7C-9223-4694D10C3C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2183481-B87C-47F3-AB5D-3316D3F57E4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2C6DC11-30D1-45F6-A7B8-4CAE0300CB1E}"/>
              </a:ext>
            </a:extLst>
          </p:cNvPr>
          <p:cNvSpPr>
            <a:spLocks noGrp="1"/>
          </p:cNvSpPr>
          <p:nvPr>
            <p:ph type="dt" sz="half" idx="10"/>
          </p:nvPr>
        </p:nvSpPr>
        <p:spPr/>
        <p:txBody>
          <a:bodyPr/>
          <a:lstStyle/>
          <a:p>
            <a:fld id="{1202F636-DA1D-4233-9B99-264B53B8A48A}" type="datetimeFigureOut">
              <a:rPr lang="en-GB" smtClean="0"/>
              <a:t>09/10/2017</a:t>
            </a:fld>
            <a:endParaRPr lang="en-GB"/>
          </a:p>
        </p:txBody>
      </p:sp>
      <p:sp>
        <p:nvSpPr>
          <p:cNvPr id="5" name="Footer Placeholder 4">
            <a:extLst>
              <a:ext uri="{FF2B5EF4-FFF2-40B4-BE49-F238E27FC236}">
                <a16:creationId xmlns:a16="http://schemas.microsoft.com/office/drawing/2014/main" id="{A85BC514-F40A-46CD-9F85-86124F25C0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E1B499-536F-44DE-9F8A-6A6DE4F641EB}"/>
              </a:ext>
            </a:extLst>
          </p:cNvPr>
          <p:cNvSpPr>
            <a:spLocks noGrp="1"/>
          </p:cNvSpPr>
          <p:nvPr>
            <p:ph type="sldNum" sz="quarter" idx="12"/>
          </p:nvPr>
        </p:nvSpPr>
        <p:spPr/>
        <p:txBody>
          <a:bodyPr/>
          <a:lstStyle/>
          <a:p>
            <a:fld id="{76B2D160-0225-4C15-A381-B7399FE44FE7}" type="slidenum">
              <a:rPr lang="en-GB" smtClean="0"/>
              <a:t>‹#›</a:t>
            </a:fld>
            <a:endParaRPr lang="en-GB"/>
          </a:p>
        </p:txBody>
      </p:sp>
    </p:spTree>
    <p:extLst>
      <p:ext uri="{BB962C8B-B14F-4D97-AF65-F5344CB8AC3E}">
        <p14:creationId xmlns:p14="http://schemas.microsoft.com/office/powerpoint/2010/main" val="3231980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813F7-3F6F-4E12-BE0D-59E24C646BD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D8AE0FB-472C-43EC-AA84-DE115CDAB9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91A8D74-1B2B-4C15-BAF9-1BEA33B835C6}"/>
              </a:ext>
            </a:extLst>
          </p:cNvPr>
          <p:cNvSpPr>
            <a:spLocks noGrp="1"/>
          </p:cNvSpPr>
          <p:nvPr>
            <p:ph type="dt" sz="half" idx="10"/>
          </p:nvPr>
        </p:nvSpPr>
        <p:spPr/>
        <p:txBody>
          <a:bodyPr/>
          <a:lstStyle/>
          <a:p>
            <a:fld id="{1202F636-DA1D-4233-9B99-264B53B8A48A}" type="datetimeFigureOut">
              <a:rPr lang="en-GB" smtClean="0"/>
              <a:t>09/10/2017</a:t>
            </a:fld>
            <a:endParaRPr lang="en-GB"/>
          </a:p>
        </p:txBody>
      </p:sp>
      <p:sp>
        <p:nvSpPr>
          <p:cNvPr id="5" name="Footer Placeholder 4">
            <a:extLst>
              <a:ext uri="{FF2B5EF4-FFF2-40B4-BE49-F238E27FC236}">
                <a16:creationId xmlns:a16="http://schemas.microsoft.com/office/drawing/2014/main" id="{3FAEBCE4-A0A1-4D44-B2DD-AFA51CAF8E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AA7D68A-2790-4FB3-AD72-4C7EE5D5B892}"/>
              </a:ext>
            </a:extLst>
          </p:cNvPr>
          <p:cNvSpPr>
            <a:spLocks noGrp="1"/>
          </p:cNvSpPr>
          <p:nvPr>
            <p:ph type="sldNum" sz="quarter" idx="12"/>
          </p:nvPr>
        </p:nvSpPr>
        <p:spPr/>
        <p:txBody>
          <a:bodyPr/>
          <a:lstStyle/>
          <a:p>
            <a:fld id="{76B2D160-0225-4C15-A381-B7399FE44FE7}" type="slidenum">
              <a:rPr lang="en-GB" smtClean="0"/>
              <a:t>‹#›</a:t>
            </a:fld>
            <a:endParaRPr lang="en-GB"/>
          </a:p>
        </p:txBody>
      </p:sp>
    </p:spTree>
    <p:extLst>
      <p:ext uri="{BB962C8B-B14F-4D97-AF65-F5344CB8AC3E}">
        <p14:creationId xmlns:p14="http://schemas.microsoft.com/office/powerpoint/2010/main" val="212359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501B-C44B-4A1E-BE64-5159587253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3713380-972F-47DE-8CED-9711B6A23A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D13EA61-5B3A-4ED7-98A1-A21A1F1F6D1A}"/>
              </a:ext>
            </a:extLst>
          </p:cNvPr>
          <p:cNvSpPr>
            <a:spLocks noGrp="1"/>
          </p:cNvSpPr>
          <p:nvPr>
            <p:ph type="dt" sz="half" idx="10"/>
          </p:nvPr>
        </p:nvSpPr>
        <p:spPr/>
        <p:txBody>
          <a:bodyPr/>
          <a:lstStyle/>
          <a:p>
            <a:fld id="{1202F636-DA1D-4233-9B99-264B53B8A48A}" type="datetimeFigureOut">
              <a:rPr lang="en-GB" smtClean="0"/>
              <a:t>09/10/2017</a:t>
            </a:fld>
            <a:endParaRPr lang="en-GB"/>
          </a:p>
        </p:txBody>
      </p:sp>
      <p:sp>
        <p:nvSpPr>
          <p:cNvPr id="5" name="Footer Placeholder 4">
            <a:extLst>
              <a:ext uri="{FF2B5EF4-FFF2-40B4-BE49-F238E27FC236}">
                <a16:creationId xmlns:a16="http://schemas.microsoft.com/office/drawing/2014/main" id="{F743B0EE-005A-47D2-AC04-0EA01D58B5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87601D-DFC0-4F7B-B6B3-4B3691472931}"/>
              </a:ext>
            </a:extLst>
          </p:cNvPr>
          <p:cNvSpPr>
            <a:spLocks noGrp="1"/>
          </p:cNvSpPr>
          <p:nvPr>
            <p:ph type="sldNum" sz="quarter" idx="12"/>
          </p:nvPr>
        </p:nvSpPr>
        <p:spPr/>
        <p:txBody>
          <a:bodyPr/>
          <a:lstStyle/>
          <a:p>
            <a:fld id="{76B2D160-0225-4C15-A381-B7399FE44FE7}" type="slidenum">
              <a:rPr lang="en-GB" smtClean="0"/>
              <a:t>‹#›</a:t>
            </a:fld>
            <a:endParaRPr lang="en-GB"/>
          </a:p>
        </p:txBody>
      </p:sp>
    </p:spTree>
    <p:extLst>
      <p:ext uri="{BB962C8B-B14F-4D97-AF65-F5344CB8AC3E}">
        <p14:creationId xmlns:p14="http://schemas.microsoft.com/office/powerpoint/2010/main" val="302252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26730-DE59-4397-924B-E62A8A0A5A0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56DB89D-F6FD-4E70-ABFC-F0C45B0075F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B4A4338-35F3-46B4-80AA-BA8AA2FE335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44AE431-AF6E-4336-B624-D198284691A6}"/>
              </a:ext>
            </a:extLst>
          </p:cNvPr>
          <p:cNvSpPr>
            <a:spLocks noGrp="1"/>
          </p:cNvSpPr>
          <p:nvPr>
            <p:ph type="dt" sz="half" idx="10"/>
          </p:nvPr>
        </p:nvSpPr>
        <p:spPr/>
        <p:txBody>
          <a:bodyPr/>
          <a:lstStyle/>
          <a:p>
            <a:fld id="{1202F636-DA1D-4233-9B99-264B53B8A48A}" type="datetimeFigureOut">
              <a:rPr lang="en-GB" smtClean="0"/>
              <a:t>09/10/2017</a:t>
            </a:fld>
            <a:endParaRPr lang="en-GB"/>
          </a:p>
        </p:txBody>
      </p:sp>
      <p:sp>
        <p:nvSpPr>
          <p:cNvPr id="6" name="Footer Placeholder 5">
            <a:extLst>
              <a:ext uri="{FF2B5EF4-FFF2-40B4-BE49-F238E27FC236}">
                <a16:creationId xmlns:a16="http://schemas.microsoft.com/office/drawing/2014/main" id="{1A979282-7E2D-4DF6-A675-B540DECB892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4F4211D-11D3-4B61-9AC3-9A3EB5A6A04F}"/>
              </a:ext>
            </a:extLst>
          </p:cNvPr>
          <p:cNvSpPr>
            <a:spLocks noGrp="1"/>
          </p:cNvSpPr>
          <p:nvPr>
            <p:ph type="sldNum" sz="quarter" idx="12"/>
          </p:nvPr>
        </p:nvSpPr>
        <p:spPr/>
        <p:txBody>
          <a:bodyPr/>
          <a:lstStyle/>
          <a:p>
            <a:fld id="{76B2D160-0225-4C15-A381-B7399FE44FE7}" type="slidenum">
              <a:rPr lang="en-GB" smtClean="0"/>
              <a:t>‹#›</a:t>
            </a:fld>
            <a:endParaRPr lang="en-GB"/>
          </a:p>
        </p:txBody>
      </p:sp>
    </p:spTree>
    <p:extLst>
      <p:ext uri="{BB962C8B-B14F-4D97-AF65-F5344CB8AC3E}">
        <p14:creationId xmlns:p14="http://schemas.microsoft.com/office/powerpoint/2010/main" val="3683817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8C33A-9D66-444C-9A10-AA651939845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C1959B-79C3-47F7-8598-6CA54DA4B5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AD703DF-A72E-4D75-9E81-B569C638A2F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CEA5613-50CD-4B15-8728-217BB2B110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5779959-CB05-4619-B58D-B05D69A45BC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B54C976-589C-4F22-9E1A-D8656029B264}"/>
              </a:ext>
            </a:extLst>
          </p:cNvPr>
          <p:cNvSpPr>
            <a:spLocks noGrp="1"/>
          </p:cNvSpPr>
          <p:nvPr>
            <p:ph type="dt" sz="half" idx="10"/>
          </p:nvPr>
        </p:nvSpPr>
        <p:spPr/>
        <p:txBody>
          <a:bodyPr/>
          <a:lstStyle/>
          <a:p>
            <a:fld id="{1202F636-DA1D-4233-9B99-264B53B8A48A}" type="datetimeFigureOut">
              <a:rPr lang="en-GB" smtClean="0"/>
              <a:t>09/10/2017</a:t>
            </a:fld>
            <a:endParaRPr lang="en-GB"/>
          </a:p>
        </p:txBody>
      </p:sp>
      <p:sp>
        <p:nvSpPr>
          <p:cNvPr id="8" name="Footer Placeholder 7">
            <a:extLst>
              <a:ext uri="{FF2B5EF4-FFF2-40B4-BE49-F238E27FC236}">
                <a16:creationId xmlns:a16="http://schemas.microsoft.com/office/drawing/2014/main" id="{31E97F4B-E54A-46A7-B9D4-5507679BEBD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26F148C-E641-4922-BA5C-F5D2D3B167EA}"/>
              </a:ext>
            </a:extLst>
          </p:cNvPr>
          <p:cNvSpPr>
            <a:spLocks noGrp="1"/>
          </p:cNvSpPr>
          <p:nvPr>
            <p:ph type="sldNum" sz="quarter" idx="12"/>
          </p:nvPr>
        </p:nvSpPr>
        <p:spPr/>
        <p:txBody>
          <a:bodyPr/>
          <a:lstStyle/>
          <a:p>
            <a:fld id="{76B2D160-0225-4C15-A381-B7399FE44FE7}" type="slidenum">
              <a:rPr lang="en-GB" smtClean="0"/>
              <a:t>‹#›</a:t>
            </a:fld>
            <a:endParaRPr lang="en-GB"/>
          </a:p>
        </p:txBody>
      </p:sp>
    </p:spTree>
    <p:extLst>
      <p:ext uri="{BB962C8B-B14F-4D97-AF65-F5344CB8AC3E}">
        <p14:creationId xmlns:p14="http://schemas.microsoft.com/office/powerpoint/2010/main" val="189674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BCD0-3BAE-46BA-A082-E0471803805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5C49DB6-B292-4128-89D8-A17D8675DB04}"/>
              </a:ext>
            </a:extLst>
          </p:cNvPr>
          <p:cNvSpPr>
            <a:spLocks noGrp="1"/>
          </p:cNvSpPr>
          <p:nvPr>
            <p:ph type="dt" sz="half" idx="10"/>
          </p:nvPr>
        </p:nvSpPr>
        <p:spPr/>
        <p:txBody>
          <a:bodyPr/>
          <a:lstStyle/>
          <a:p>
            <a:fld id="{1202F636-DA1D-4233-9B99-264B53B8A48A}" type="datetimeFigureOut">
              <a:rPr lang="en-GB" smtClean="0"/>
              <a:t>09/10/2017</a:t>
            </a:fld>
            <a:endParaRPr lang="en-GB"/>
          </a:p>
        </p:txBody>
      </p:sp>
      <p:sp>
        <p:nvSpPr>
          <p:cNvPr id="4" name="Footer Placeholder 3">
            <a:extLst>
              <a:ext uri="{FF2B5EF4-FFF2-40B4-BE49-F238E27FC236}">
                <a16:creationId xmlns:a16="http://schemas.microsoft.com/office/drawing/2014/main" id="{9245E35C-D5B8-4B5A-B034-45D714531C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4EC3B75-5F46-4716-8947-E24E38ACD11A}"/>
              </a:ext>
            </a:extLst>
          </p:cNvPr>
          <p:cNvSpPr>
            <a:spLocks noGrp="1"/>
          </p:cNvSpPr>
          <p:nvPr>
            <p:ph type="sldNum" sz="quarter" idx="12"/>
          </p:nvPr>
        </p:nvSpPr>
        <p:spPr/>
        <p:txBody>
          <a:bodyPr/>
          <a:lstStyle/>
          <a:p>
            <a:fld id="{76B2D160-0225-4C15-A381-B7399FE44FE7}" type="slidenum">
              <a:rPr lang="en-GB" smtClean="0"/>
              <a:t>‹#›</a:t>
            </a:fld>
            <a:endParaRPr lang="en-GB"/>
          </a:p>
        </p:txBody>
      </p:sp>
    </p:spTree>
    <p:extLst>
      <p:ext uri="{BB962C8B-B14F-4D97-AF65-F5344CB8AC3E}">
        <p14:creationId xmlns:p14="http://schemas.microsoft.com/office/powerpoint/2010/main" val="902134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411EAA-1760-4E12-B320-B8CE36B6E064}"/>
              </a:ext>
            </a:extLst>
          </p:cNvPr>
          <p:cNvSpPr>
            <a:spLocks noGrp="1"/>
          </p:cNvSpPr>
          <p:nvPr>
            <p:ph type="dt" sz="half" idx="10"/>
          </p:nvPr>
        </p:nvSpPr>
        <p:spPr/>
        <p:txBody>
          <a:bodyPr/>
          <a:lstStyle/>
          <a:p>
            <a:fld id="{1202F636-DA1D-4233-9B99-264B53B8A48A}" type="datetimeFigureOut">
              <a:rPr lang="en-GB" smtClean="0"/>
              <a:t>09/10/2017</a:t>
            </a:fld>
            <a:endParaRPr lang="en-GB"/>
          </a:p>
        </p:txBody>
      </p:sp>
      <p:sp>
        <p:nvSpPr>
          <p:cNvPr id="3" name="Footer Placeholder 2">
            <a:extLst>
              <a:ext uri="{FF2B5EF4-FFF2-40B4-BE49-F238E27FC236}">
                <a16:creationId xmlns:a16="http://schemas.microsoft.com/office/drawing/2014/main" id="{C5F98DCE-0C3D-4E2E-87BA-52C6F9C9A6F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12A686B-DDD4-4098-9466-125C7C4D0772}"/>
              </a:ext>
            </a:extLst>
          </p:cNvPr>
          <p:cNvSpPr>
            <a:spLocks noGrp="1"/>
          </p:cNvSpPr>
          <p:nvPr>
            <p:ph type="sldNum" sz="quarter" idx="12"/>
          </p:nvPr>
        </p:nvSpPr>
        <p:spPr/>
        <p:txBody>
          <a:bodyPr/>
          <a:lstStyle/>
          <a:p>
            <a:fld id="{76B2D160-0225-4C15-A381-B7399FE44FE7}" type="slidenum">
              <a:rPr lang="en-GB" smtClean="0"/>
              <a:t>‹#›</a:t>
            </a:fld>
            <a:endParaRPr lang="en-GB"/>
          </a:p>
        </p:txBody>
      </p:sp>
    </p:spTree>
    <p:extLst>
      <p:ext uri="{BB962C8B-B14F-4D97-AF65-F5344CB8AC3E}">
        <p14:creationId xmlns:p14="http://schemas.microsoft.com/office/powerpoint/2010/main" val="748767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68A1-90AC-4E8D-82F5-293C36A7C6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D3F0AEF-5AF7-4A86-A25C-CCEB9B8D26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44F529E-C310-4670-8E1D-744496353D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49EDA3-6F76-4D84-96E5-9AF6D80E5839}"/>
              </a:ext>
            </a:extLst>
          </p:cNvPr>
          <p:cNvSpPr>
            <a:spLocks noGrp="1"/>
          </p:cNvSpPr>
          <p:nvPr>
            <p:ph type="dt" sz="half" idx="10"/>
          </p:nvPr>
        </p:nvSpPr>
        <p:spPr/>
        <p:txBody>
          <a:bodyPr/>
          <a:lstStyle/>
          <a:p>
            <a:fld id="{1202F636-DA1D-4233-9B99-264B53B8A48A}" type="datetimeFigureOut">
              <a:rPr lang="en-GB" smtClean="0"/>
              <a:t>09/10/2017</a:t>
            </a:fld>
            <a:endParaRPr lang="en-GB"/>
          </a:p>
        </p:txBody>
      </p:sp>
      <p:sp>
        <p:nvSpPr>
          <p:cNvPr id="6" name="Footer Placeholder 5">
            <a:extLst>
              <a:ext uri="{FF2B5EF4-FFF2-40B4-BE49-F238E27FC236}">
                <a16:creationId xmlns:a16="http://schemas.microsoft.com/office/drawing/2014/main" id="{CD73A858-2B45-4A52-A16E-E695F21BDEC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01B9178-F728-4ABF-A5E9-045834025C7B}"/>
              </a:ext>
            </a:extLst>
          </p:cNvPr>
          <p:cNvSpPr>
            <a:spLocks noGrp="1"/>
          </p:cNvSpPr>
          <p:nvPr>
            <p:ph type="sldNum" sz="quarter" idx="12"/>
          </p:nvPr>
        </p:nvSpPr>
        <p:spPr/>
        <p:txBody>
          <a:bodyPr/>
          <a:lstStyle/>
          <a:p>
            <a:fld id="{76B2D160-0225-4C15-A381-B7399FE44FE7}" type="slidenum">
              <a:rPr lang="en-GB" smtClean="0"/>
              <a:t>‹#›</a:t>
            </a:fld>
            <a:endParaRPr lang="en-GB"/>
          </a:p>
        </p:txBody>
      </p:sp>
    </p:spTree>
    <p:extLst>
      <p:ext uri="{BB962C8B-B14F-4D97-AF65-F5344CB8AC3E}">
        <p14:creationId xmlns:p14="http://schemas.microsoft.com/office/powerpoint/2010/main" val="1215944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C474-FC45-4F2E-9C1E-6A6E827A28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867673B-4900-41C9-8DA0-31EB902B49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B3707AC-324E-47CC-9AA3-1BD6680CC5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89B1D98-A0AE-438C-B5A5-B47580025407}"/>
              </a:ext>
            </a:extLst>
          </p:cNvPr>
          <p:cNvSpPr>
            <a:spLocks noGrp="1"/>
          </p:cNvSpPr>
          <p:nvPr>
            <p:ph type="dt" sz="half" idx="10"/>
          </p:nvPr>
        </p:nvSpPr>
        <p:spPr/>
        <p:txBody>
          <a:bodyPr/>
          <a:lstStyle/>
          <a:p>
            <a:fld id="{1202F636-DA1D-4233-9B99-264B53B8A48A}" type="datetimeFigureOut">
              <a:rPr lang="en-GB" smtClean="0"/>
              <a:t>09/10/2017</a:t>
            </a:fld>
            <a:endParaRPr lang="en-GB"/>
          </a:p>
        </p:txBody>
      </p:sp>
      <p:sp>
        <p:nvSpPr>
          <p:cNvPr id="6" name="Footer Placeholder 5">
            <a:extLst>
              <a:ext uri="{FF2B5EF4-FFF2-40B4-BE49-F238E27FC236}">
                <a16:creationId xmlns:a16="http://schemas.microsoft.com/office/drawing/2014/main" id="{C1A5266A-C8AF-4687-9F08-35F30C67E1A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CEB869-701C-4694-8E95-380A21D95EBA}"/>
              </a:ext>
            </a:extLst>
          </p:cNvPr>
          <p:cNvSpPr>
            <a:spLocks noGrp="1"/>
          </p:cNvSpPr>
          <p:nvPr>
            <p:ph type="sldNum" sz="quarter" idx="12"/>
          </p:nvPr>
        </p:nvSpPr>
        <p:spPr/>
        <p:txBody>
          <a:bodyPr/>
          <a:lstStyle/>
          <a:p>
            <a:fld id="{76B2D160-0225-4C15-A381-B7399FE44FE7}" type="slidenum">
              <a:rPr lang="en-GB" smtClean="0"/>
              <a:t>‹#›</a:t>
            </a:fld>
            <a:endParaRPr lang="en-GB"/>
          </a:p>
        </p:txBody>
      </p:sp>
    </p:spTree>
    <p:extLst>
      <p:ext uri="{BB962C8B-B14F-4D97-AF65-F5344CB8AC3E}">
        <p14:creationId xmlns:p14="http://schemas.microsoft.com/office/powerpoint/2010/main" val="4092789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3E8EEA-888E-473D-8FCC-A4FCD1160CF7}"/>
              </a:ext>
            </a:extLst>
          </p:cNvPr>
          <p:cNvPicPr>
            <a:picLocks noChangeAspect="1"/>
          </p:cNvPicPr>
          <p:nvPr userDrawn="1"/>
        </p:nvPicPr>
        <p:blipFill rotWithShape="1">
          <a:blip r:embed="rId13">
            <a:duotone>
              <a:schemeClr val="bg2">
                <a:shade val="45000"/>
                <a:satMod val="135000"/>
              </a:schemeClr>
              <a:prstClr val="white"/>
            </a:duotone>
            <a:extLst>
              <a:ext uri="{28A0092B-C50C-407E-A947-70E740481C1C}">
                <a14:useLocalDpi xmlns:a14="http://schemas.microsoft.com/office/drawing/2010/main" val="0"/>
              </a:ext>
            </a:extLst>
          </a:blip>
          <a:srcRect l="37878" t="1" r="25378" b="31571"/>
          <a:stretch/>
        </p:blipFill>
        <p:spPr>
          <a:xfrm>
            <a:off x="0" y="-206734"/>
            <a:ext cx="7219784" cy="7064734"/>
          </a:xfrm>
          <a:prstGeom prst="rect">
            <a:avLst/>
          </a:prstGeom>
        </p:spPr>
      </p:pic>
      <p:sp>
        <p:nvSpPr>
          <p:cNvPr id="9" name="Rectangle 8">
            <a:extLst>
              <a:ext uri="{FF2B5EF4-FFF2-40B4-BE49-F238E27FC236}">
                <a16:creationId xmlns:a16="http://schemas.microsoft.com/office/drawing/2014/main" id="{C9AA7AE2-B949-4A25-A974-427BA3941C69}"/>
              </a:ext>
            </a:extLst>
          </p:cNvPr>
          <p:cNvSpPr/>
          <p:nvPr userDrawn="1"/>
        </p:nvSpPr>
        <p:spPr>
          <a:xfrm>
            <a:off x="0" y="0"/>
            <a:ext cx="12192000" cy="6858000"/>
          </a:xfrm>
          <a:prstGeom prst="rect">
            <a:avLst/>
          </a:prstGeom>
          <a:solidFill>
            <a:srgbClr val="FFFF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Placeholder 1">
            <a:extLst>
              <a:ext uri="{FF2B5EF4-FFF2-40B4-BE49-F238E27FC236}">
                <a16:creationId xmlns:a16="http://schemas.microsoft.com/office/drawing/2014/main" id="{D28EAD90-85AE-46D2-A159-DD3215A3BB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E4B26ECC-5C5C-4B8B-8BF9-A6C6BCA79C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DC95202D-FAB6-46FF-858F-29D4E54B8B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02F636-DA1D-4233-9B99-264B53B8A48A}" type="datetimeFigureOut">
              <a:rPr lang="en-GB" smtClean="0"/>
              <a:t>09/10/2017</a:t>
            </a:fld>
            <a:endParaRPr lang="en-GB"/>
          </a:p>
        </p:txBody>
      </p:sp>
      <p:sp>
        <p:nvSpPr>
          <p:cNvPr id="5" name="Footer Placeholder 4">
            <a:extLst>
              <a:ext uri="{FF2B5EF4-FFF2-40B4-BE49-F238E27FC236}">
                <a16:creationId xmlns:a16="http://schemas.microsoft.com/office/drawing/2014/main" id="{31D4CD95-216A-4B65-AF1F-A60777B1F8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6448BB0-FFDB-4BA6-8D01-D52863FB3B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2D160-0225-4C15-A381-B7399FE44FE7}" type="slidenum">
              <a:rPr lang="en-GB" smtClean="0"/>
              <a:t>‹#›</a:t>
            </a:fld>
            <a:endParaRPr lang="en-GB"/>
          </a:p>
        </p:txBody>
      </p:sp>
      <p:pic>
        <p:nvPicPr>
          <p:cNvPr id="11" name="Picture 10">
            <a:extLst>
              <a:ext uri="{FF2B5EF4-FFF2-40B4-BE49-F238E27FC236}">
                <a16:creationId xmlns:a16="http://schemas.microsoft.com/office/drawing/2014/main" id="{216469A2-2308-4928-9396-43F40B36668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649667" y="5549060"/>
            <a:ext cx="2389942" cy="1255806"/>
          </a:xfrm>
          <a:prstGeom prst="rect">
            <a:avLst/>
          </a:prstGeom>
        </p:spPr>
      </p:pic>
    </p:spTree>
    <p:extLst>
      <p:ext uri="{BB962C8B-B14F-4D97-AF65-F5344CB8AC3E}">
        <p14:creationId xmlns:p14="http://schemas.microsoft.com/office/powerpoint/2010/main" val="4203241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machinelearningmastery.com/practical-machine-learning-problems/" TargetMode="External"/><Relationship Id="rId2" Type="http://schemas.openxmlformats.org/officeDocument/2006/relationships/hyperlink" Target="https://campus.datacamp.com/courses/introduction-to-machine-learning-with-r/chapter-1-what-is-machine-learning?ex=1" TargetMode="External"/><Relationship Id="rId1" Type="http://schemas.openxmlformats.org/officeDocument/2006/relationships/slideLayout" Target="../slideLayouts/slideLayout2.xml"/><Relationship Id="rId6" Type="http://schemas.openxmlformats.org/officeDocument/2006/relationships/hyperlink" Target="http://www.dataschool.io/simple-guide-to-confusion-matrix-terminology/" TargetMode="External"/><Relationship Id="rId5" Type="http://schemas.openxmlformats.org/officeDocument/2006/relationships/hyperlink" Target="http://topepo.github.io/caret/index.html" TargetMode="External"/><Relationship Id="rId4" Type="http://schemas.openxmlformats.org/officeDocument/2006/relationships/hyperlink" Target="https://medium.com/towards-data-science/types-of-machine-learning-algorithms-you-should-know-953a0824886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67BD-8B88-4046-A1DA-1E67755B776B}"/>
              </a:ext>
            </a:extLst>
          </p:cNvPr>
          <p:cNvSpPr>
            <a:spLocks noGrp="1"/>
          </p:cNvSpPr>
          <p:nvPr>
            <p:ph type="ctrTitle"/>
          </p:nvPr>
        </p:nvSpPr>
        <p:spPr>
          <a:xfrm>
            <a:off x="5500417" y="2721649"/>
            <a:ext cx="6503253" cy="2387600"/>
          </a:xfrm>
        </p:spPr>
        <p:txBody>
          <a:bodyPr>
            <a:normAutofit fontScale="90000"/>
          </a:bodyPr>
          <a:lstStyle/>
          <a:p>
            <a:r>
              <a:rPr lang="en-GB" dirty="0"/>
              <a:t>An introduction to machine learning with R</a:t>
            </a:r>
          </a:p>
        </p:txBody>
      </p:sp>
      <p:sp>
        <p:nvSpPr>
          <p:cNvPr id="3" name="Subtitle 2">
            <a:extLst>
              <a:ext uri="{FF2B5EF4-FFF2-40B4-BE49-F238E27FC236}">
                <a16:creationId xmlns:a16="http://schemas.microsoft.com/office/drawing/2014/main" id="{8A3746A1-4DAA-4F8D-97FA-2789BB8EFCC2}"/>
              </a:ext>
            </a:extLst>
          </p:cNvPr>
          <p:cNvSpPr>
            <a:spLocks noGrp="1"/>
          </p:cNvSpPr>
          <p:nvPr>
            <p:ph type="subTitle" idx="1"/>
          </p:nvPr>
        </p:nvSpPr>
        <p:spPr>
          <a:xfrm>
            <a:off x="6092687" y="5372636"/>
            <a:ext cx="5642642" cy="1655762"/>
          </a:xfrm>
        </p:spPr>
        <p:txBody>
          <a:bodyPr/>
          <a:lstStyle/>
          <a:p>
            <a:r>
              <a:rPr lang="en-GB" dirty="0"/>
              <a:t>Laura da Silva</a:t>
            </a:r>
          </a:p>
          <a:p>
            <a:r>
              <a:rPr lang="en-GB" dirty="0"/>
              <a:t>Bianca </a:t>
            </a:r>
            <a:r>
              <a:rPr lang="en-GB" dirty="0" err="1"/>
              <a:t>Furtuna</a:t>
            </a:r>
            <a:endParaRPr lang="en-GB" dirty="0"/>
          </a:p>
          <a:p>
            <a:r>
              <a:rPr lang="en-GB" dirty="0"/>
              <a:t>Darshna Shah</a:t>
            </a:r>
          </a:p>
        </p:txBody>
      </p:sp>
    </p:spTree>
    <p:extLst>
      <p:ext uri="{BB962C8B-B14F-4D97-AF65-F5344CB8AC3E}">
        <p14:creationId xmlns:p14="http://schemas.microsoft.com/office/powerpoint/2010/main" val="1049432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8345-485F-43F3-A134-E1939E91CF00}"/>
              </a:ext>
            </a:extLst>
          </p:cNvPr>
          <p:cNvSpPr>
            <a:spLocks noGrp="1"/>
          </p:cNvSpPr>
          <p:nvPr>
            <p:ph type="title"/>
          </p:nvPr>
        </p:nvSpPr>
        <p:spPr/>
        <p:txBody>
          <a:bodyPr/>
          <a:lstStyle/>
          <a:p>
            <a:r>
              <a:rPr lang="en-GB" dirty="0"/>
              <a:t>The Data (we will work on the clean version)</a:t>
            </a:r>
          </a:p>
        </p:txBody>
      </p:sp>
      <p:pic>
        <p:nvPicPr>
          <p:cNvPr id="5" name="Picture 4">
            <a:extLst>
              <a:ext uri="{FF2B5EF4-FFF2-40B4-BE49-F238E27FC236}">
                <a16:creationId xmlns:a16="http://schemas.microsoft.com/office/drawing/2014/main" id="{AF1FE65E-671E-4353-9FC8-2BC85E3CF7ED}"/>
              </a:ext>
            </a:extLst>
          </p:cNvPr>
          <p:cNvPicPr>
            <a:picLocks noChangeAspect="1"/>
          </p:cNvPicPr>
          <p:nvPr/>
        </p:nvPicPr>
        <p:blipFill>
          <a:blip r:embed="rId2"/>
          <a:stretch>
            <a:fillRect/>
          </a:stretch>
        </p:blipFill>
        <p:spPr>
          <a:xfrm>
            <a:off x="77156" y="1502385"/>
            <a:ext cx="8675056" cy="3416677"/>
          </a:xfrm>
          <a:prstGeom prst="rect">
            <a:avLst/>
          </a:prstGeom>
        </p:spPr>
      </p:pic>
      <p:pic>
        <p:nvPicPr>
          <p:cNvPr id="4" name="Content Placeholder 3">
            <a:extLst>
              <a:ext uri="{FF2B5EF4-FFF2-40B4-BE49-F238E27FC236}">
                <a16:creationId xmlns:a16="http://schemas.microsoft.com/office/drawing/2014/main" id="{4C4639E4-912A-4F83-894B-0FDEFAA52E44}"/>
              </a:ext>
            </a:extLst>
          </p:cNvPr>
          <p:cNvPicPr>
            <a:picLocks noGrp="1" noChangeAspect="1"/>
          </p:cNvPicPr>
          <p:nvPr>
            <p:ph idx="1"/>
          </p:nvPr>
        </p:nvPicPr>
        <p:blipFill>
          <a:blip r:embed="rId3"/>
          <a:stretch>
            <a:fillRect/>
          </a:stretch>
        </p:blipFill>
        <p:spPr>
          <a:xfrm>
            <a:off x="8885402" y="1419883"/>
            <a:ext cx="3306598" cy="3581795"/>
          </a:xfrm>
          <a:prstGeom prst="rect">
            <a:avLst/>
          </a:prstGeom>
        </p:spPr>
      </p:pic>
      <p:sp>
        <p:nvSpPr>
          <p:cNvPr id="6" name="Rectangle 5">
            <a:extLst>
              <a:ext uri="{FF2B5EF4-FFF2-40B4-BE49-F238E27FC236}">
                <a16:creationId xmlns:a16="http://schemas.microsoft.com/office/drawing/2014/main" id="{26D7C69B-B5A8-4126-B104-88CC8D7B6749}"/>
              </a:ext>
            </a:extLst>
          </p:cNvPr>
          <p:cNvSpPr/>
          <p:nvPr/>
        </p:nvSpPr>
        <p:spPr>
          <a:xfrm>
            <a:off x="76692" y="1480738"/>
            <a:ext cx="8642554" cy="34570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E5B049D8-1171-4070-9AC4-697D7B887E7E}"/>
              </a:ext>
            </a:extLst>
          </p:cNvPr>
          <p:cNvSpPr/>
          <p:nvPr/>
        </p:nvSpPr>
        <p:spPr>
          <a:xfrm>
            <a:off x="4973156" y="3421626"/>
            <a:ext cx="324465" cy="820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12BC3786-16F5-431C-9D7F-2885B5D875C7}"/>
              </a:ext>
            </a:extLst>
          </p:cNvPr>
          <p:cNvSpPr/>
          <p:nvPr/>
        </p:nvSpPr>
        <p:spPr>
          <a:xfrm>
            <a:off x="5993745" y="3445223"/>
            <a:ext cx="755117" cy="2123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226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51929-878F-4E41-A750-B69CD6350333}"/>
              </a:ext>
            </a:extLst>
          </p:cNvPr>
          <p:cNvSpPr>
            <a:spLocks noGrp="1"/>
          </p:cNvSpPr>
          <p:nvPr>
            <p:ph type="title"/>
          </p:nvPr>
        </p:nvSpPr>
        <p:spPr/>
        <p:txBody>
          <a:bodyPr/>
          <a:lstStyle/>
          <a:p>
            <a:r>
              <a:rPr lang="en-GB" dirty="0"/>
              <a:t>Splitting the data for training and testing</a:t>
            </a:r>
          </a:p>
        </p:txBody>
      </p:sp>
      <p:pic>
        <p:nvPicPr>
          <p:cNvPr id="4" name="Content Placeholder 3">
            <a:extLst>
              <a:ext uri="{FF2B5EF4-FFF2-40B4-BE49-F238E27FC236}">
                <a16:creationId xmlns:a16="http://schemas.microsoft.com/office/drawing/2014/main" id="{0BB03467-5BD2-4E66-9A9E-E6AD687681DA}"/>
              </a:ext>
            </a:extLst>
          </p:cNvPr>
          <p:cNvPicPr>
            <a:picLocks noGrp="1" noChangeAspect="1"/>
          </p:cNvPicPr>
          <p:nvPr>
            <p:ph idx="1"/>
          </p:nvPr>
        </p:nvPicPr>
        <p:blipFill>
          <a:blip r:embed="rId2"/>
          <a:stretch>
            <a:fillRect/>
          </a:stretch>
        </p:blipFill>
        <p:spPr>
          <a:xfrm>
            <a:off x="2816922" y="2121487"/>
            <a:ext cx="6558156" cy="3759614"/>
          </a:xfrm>
          <a:prstGeom prst="rect">
            <a:avLst/>
          </a:prstGeom>
        </p:spPr>
      </p:pic>
      <p:sp>
        <p:nvSpPr>
          <p:cNvPr id="5" name="Left Brace 4">
            <a:extLst>
              <a:ext uri="{FF2B5EF4-FFF2-40B4-BE49-F238E27FC236}">
                <a16:creationId xmlns:a16="http://schemas.microsoft.com/office/drawing/2014/main" id="{F36B1D51-FE1F-453C-A54C-053485386A27}"/>
              </a:ext>
            </a:extLst>
          </p:cNvPr>
          <p:cNvSpPr/>
          <p:nvPr/>
        </p:nvSpPr>
        <p:spPr>
          <a:xfrm>
            <a:off x="2365641" y="2200459"/>
            <a:ext cx="294968" cy="2147365"/>
          </a:xfrm>
          <a:prstGeom prst="lef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6" name="Left Brace 5">
            <a:extLst>
              <a:ext uri="{FF2B5EF4-FFF2-40B4-BE49-F238E27FC236}">
                <a16:creationId xmlns:a16="http://schemas.microsoft.com/office/drawing/2014/main" id="{C2317963-DFDE-495B-A79F-E21D676EF938}"/>
              </a:ext>
            </a:extLst>
          </p:cNvPr>
          <p:cNvSpPr/>
          <p:nvPr/>
        </p:nvSpPr>
        <p:spPr>
          <a:xfrm>
            <a:off x="2447249" y="4742098"/>
            <a:ext cx="266454" cy="1104163"/>
          </a:xfrm>
          <a:prstGeom prst="lef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7" name="TextBox 6">
            <a:extLst>
              <a:ext uri="{FF2B5EF4-FFF2-40B4-BE49-F238E27FC236}">
                <a16:creationId xmlns:a16="http://schemas.microsoft.com/office/drawing/2014/main" id="{32790350-DB04-4DE3-9BD1-9D06006FAC18}"/>
              </a:ext>
            </a:extLst>
          </p:cNvPr>
          <p:cNvSpPr txBox="1"/>
          <p:nvPr/>
        </p:nvSpPr>
        <p:spPr>
          <a:xfrm>
            <a:off x="1474838" y="3126658"/>
            <a:ext cx="696124" cy="369332"/>
          </a:xfrm>
          <a:prstGeom prst="rect">
            <a:avLst/>
          </a:prstGeom>
          <a:noFill/>
        </p:spPr>
        <p:txBody>
          <a:bodyPr wrap="square" rtlCol="0">
            <a:spAutoFit/>
          </a:bodyPr>
          <a:lstStyle/>
          <a:p>
            <a:r>
              <a:rPr lang="en-GB" dirty="0"/>
              <a:t>70%</a:t>
            </a:r>
          </a:p>
        </p:txBody>
      </p:sp>
      <p:sp>
        <p:nvSpPr>
          <p:cNvPr id="8" name="TextBox 7">
            <a:extLst>
              <a:ext uri="{FF2B5EF4-FFF2-40B4-BE49-F238E27FC236}">
                <a16:creationId xmlns:a16="http://schemas.microsoft.com/office/drawing/2014/main" id="{8AE3E87A-1398-4C2C-B10F-4A564130102B}"/>
              </a:ext>
            </a:extLst>
          </p:cNvPr>
          <p:cNvSpPr txBox="1"/>
          <p:nvPr/>
        </p:nvSpPr>
        <p:spPr>
          <a:xfrm>
            <a:off x="1463040" y="5097043"/>
            <a:ext cx="790514" cy="369332"/>
          </a:xfrm>
          <a:prstGeom prst="rect">
            <a:avLst/>
          </a:prstGeom>
          <a:noFill/>
        </p:spPr>
        <p:txBody>
          <a:bodyPr wrap="square" rtlCol="0">
            <a:spAutoFit/>
          </a:bodyPr>
          <a:lstStyle/>
          <a:p>
            <a:r>
              <a:rPr lang="en-GB" dirty="0"/>
              <a:t>30%</a:t>
            </a:r>
          </a:p>
        </p:txBody>
      </p:sp>
    </p:spTree>
    <p:extLst>
      <p:ext uri="{BB962C8B-B14F-4D97-AF65-F5344CB8AC3E}">
        <p14:creationId xmlns:p14="http://schemas.microsoft.com/office/powerpoint/2010/main" val="2719941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710BE-F92B-4164-BD02-B0A486DA1B93}"/>
              </a:ext>
            </a:extLst>
          </p:cNvPr>
          <p:cNvSpPr>
            <a:spLocks noGrp="1"/>
          </p:cNvSpPr>
          <p:nvPr>
            <p:ph type="title"/>
          </p:nvPr>
        </p:nvSpPr>
        <p:spPr/>
        <p:txBody>
          <a:bodyPr/>
          <a:lstStyle/>
          <a:p>
            <a:r>
              <a:rPr lang="en-GB" dirty="0"/>
              <a:t>Model evaluation: the confusion matrix</a:t>
            </a:r>
          </a:p>
        </p:txBody>
      </p:sp>
      <p:pic>
        <p:nvPicPr>
          <p:cNvPr id="4" name="Content Placeholder 3">
            <a:extLst>
              <a:ext uri="{FF2B5EF4-FFF2-40B4-BE49-F238E27FC236}">
                <a16:creationId xmlns:a16="http://schemas.microsoft.com/office/drawing/2014/main" id="{35961AF5-B428-4446-B71F-FE25C565A819}"/>
              </a:ext>
            </a:extLst>
          </p:cNvPr>
          <p:cNvPicPr>
            <a:picLocks noGrp="1" noChangeAspect="1"/>
          </p:cNvPicPr>
          <p:nvPr>
            <p:ph idx="1"/>
          </p:nvPr>
        </p:nvPicPr>
        <p:blipFill>
          <a:blip r:embed="rId2"/>
          <a:stretch>
            <a:fillRect/>
          </a:stretch>
        </p:blipFill>
        <p:spPr>
          <a:xfrm>
            <a:off x="822830" y="1799895"/>
            <a:ext cx="4884669" cy="3739599"/>
          </a:xfrm>
          <a:prstGeom prst="rect">
            <a:avLst/>
          </a:prstGeom>
        </p:spPr>
      </p:pic>
      <p:pic>
        <p:nvPicPr>
          <p:cNvPr id="5" name="Picture 4">
            <a:extLst>
              <a:ext uri="{FF2B5EF4-FFF2-40B4-BE49-F238E27FC236}">
                <a16:creationId xmlns:a16="http://schemas.microsoft.com/office/drawing/2014/main" id="{DC18353C-C57F-4F13-B050-0A137A9475A3}"/>
              </a:ext>
            </a:extLst>
          </p:cNvPr>
          <p:cNvPicPr>
            <a:picLocks noChangeAspect="1"/>
          </p:cNvPicPr>
          <p:nvPr/>
        </p:nvPicPr>
        <p:blipFill>
          <a:blip r:embed="rId3"/>
          <a:stretch>
            <a:fillRect/>
          </a:stretch>
        </p:blipFill>
        <p:spPr>
          <a:xfrm>
            <a:off x="6551918" y="2606212"/>
            <a:ext cx="4815700" cy="2532126"/>
          </a:xfrm>
          <a:prstGeom prst="rect">
            <a:avLst/>
          </a:prstGeom>
        </p:spPr>
      </p:pic>
    </p:spTree>
    <p:extLst>
      <p:ext uri="{BB962C8B-B14F-4D97-AF65-F5344CB8AC3E}">
        <p14:creationId xmlns:p14="http://schemas.microsoft.com/office/powerpoint/2010/main" val="348413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98203-027C-4171-8EEA-5D462DCA7426}"/>
              </a:ext>
            </a:extLst>
          </p:cNvPr>
          <p:cNvSpPr>
            <a:spLocks noGrp="1"/>
          </p:cNvSpPr>
          <p:nvPr>
            <p:ph type="title"/>
          </p:nvPr>
        </p:nvSpPr>
        <p:spPr/>
        <p:txBody>
          <a:bodyPr/>
          <a:lstStyle/>
          <a:p>
            <a:r>
              <a:rPr lang="en-GB" dirty="0"/>
              <a:t>Introduction to ML with R workshop</a:t>
            </a:r>
          </a:p>
        </p:txBody>
      </p:sp>
      <p:sp>
        <p:nvSpPr>
          <p:cNvPr id="3" name="Content Placeholder 2">
            <a:extLst>
              <a:ext uri="{FF2B5EF4-FFF2-40B4-BE49-F238E27FC236}">
                <a16:creationId xmlns:a16="http://schemas.microsoft.com/office/drawing/2014/main" id="{F6291BDF-E0ED-4520-973A-A2A6BF2441A2}"/>
              </a:ext>
            </a:extLst>
          </p:cNvPr>
          <p:cNvSpPr>
            <a:spLocks noGrp="1"/>
          </p:cNvSpPr>
          <p:nvPr>
            <p:ph idx="1"/>
          </p:nvPr>
        </p:nvSpPr>
        <p:spPr/>
        <p:txBody>
          <a:bodyPr>
            <a:normAutofit lnSpcReduction="10000"/>
          </a:bodyPr>
          <a:lstStyle/>
          <a:p>
            <a:r>
              <a:rPr lang="en-GB" dirty="0"/>
              <a:t>Install R studio</a:t>
            </a:r>
          </a:p>
          <a:p>
            <a:r>
              <a:rPr lang="en-GB" dirty="0"/>
              <a:t>The environment: scripts, console, global environment</a:t>
            </a:r>
          </a:p>
          <a:p>
            <a:r>
              <a:rPr lang="en-GB" dirty="0"/>
              <a:t>Script</a:t>
            </a:r>
          </a:p>
          <a:p>
            <a:r>
              <a:rPr lang="en-GB" dirty="0"/>
              <a:t>Help</a:t>
            </a:r>
          </a:p>
          <a:p>
            <a:r>
              <a:rPr lang="en-GB" dirty="0"/>
              <a:t>Install packages</a:t>
            </a:r>
          </a:p>
          <a:p>
            <a:r>
              <a:rPr lang="en-GB" dirty="0"/>
              <a:t>Read csv (check dimensions, structure, summary)</a:t>
            </a:r>
          </a:p>
          <a:p>
            <a:r>
              <a:rPr lang="en-GB" dirty="0"/>
              <a:t>Other resources (cheat sheets, </a:t>
            </a:r>
            <a:r>
              <a:rPr lang="en-GB" dirty="0" err="1"/>
              <a:t>tidyverse</a:t>
            </a:r>
            <a:r>
              <a:rPr lang="en-GB" dirty="0"/>
              <a:t>, caret)</a:t>
            </a:r>
          </a:p>
          <a:p>
            <a:r>
              <a:rPr lang="en-GB" dirty="0"/>
              <a:t>Split data into train and test</a:t>
            </a:r>
          </a:p>
          <a:p>
            <a:r>
              <a:rPr lang="en-GB" dirty="0"/>
              <a:t>Evaluate model performance</a:t>
            </a:r>
          </a:p>
          <a:p>
            <a:endParaRPr lang="en-GB" dirty="0"/>
          </a:p>
          <a:p>
            <a:endParaRPr lang="en-GB" dirty="0"/>
          </a:p>
        </p:txBody>
      </p:sp>
    </p:spTree>
    <p:extLst>
      <p:ext uri="{BB962C8B-B14F-4D97-AF65-F5344CB8AC3E}">
        <p14:creationId xmlns:p14="http://schemas.microsoft.com/office/powerpoint/2010/main" val="1260061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5553C-4F23-4BA6-9D97-74F1DC521475}"/>
              </a:ext>
            </a:extLst>
          </p:cNvPr>
          <p:cNvSpPr>
            <a:spLocks noGrp="1"/>
          </p:cNvSpPr>
          <p:nvPr>
            <p:ph type="title"/>
          </p:nvPr>
        </p:nvSpPr>
        <p:spPr/>
        <p:txBody>
          <a:bodyPr/>
          <a:lstStyle/>
          <a:p>
            <a:r>
              <a:rPr lang="en-GB" dirty="0"/>
              <a:t>References/useful resources</a:t>
            </a:r>
          </a:p>
        </p:txBody>
      </p:sp>
      <p:sp>
        <p:nvSpPr>
          <p:cNvPr id="3" name="Content Placeholder 2">
            <a:extLst>
              <a:ext uri="{FF2B5EF4-FFF2-40B4-BE49-F238E27FC236}">
                <a16:creationId xmlns:a16="http://schemas.microsoft.com/office/drawing/2014/main" id="{E2430565-5EE0-4F6F-A3B3-1BCADC9083F4}"/>
              </a:ext>
            </a:extLst>
          </p:cNvPr>
          <p:cNvSpPr>
            <a:spLocks noGrp="1"/>
          </p:cNvSpPr>
          <p:nvPr>
            <p:ph idx="1"/>
          </p:nvPr>
        </p:nvSpPr>
        <p:spPr/>
        <p:txBody>
          <a:bodyPr/>
          <a:lstStyle/>
          <a:p>
            <a:r>
              <a:rPr lang="en-GB" dirty="0">
                <a:hlinkClick r:id="rId2"/>
              </a:rPr>
              <a:t>Data camp introduction to machine learning</a:t>
            </a:r>
            <a:endParaRPr lang="en-GB" dirty="0"/>
          </a:p>
          <a:p>
            <a:r>
              <a:rPr lang="en-GB" dirty="0">
                <a:hlinkClick r:id="rId3"/>
              </a:rPr>
              <a:t>Machine learning mastery- practical machine learning problems</a:t>
            </a:r>
            <a:endParaRPr lang="en-GB" dirty="0"/>
          </a:p>
          <a:p>
            <a:r>
              <a:rPr lang="en-GB" dirty="0">
                <a:hlinkClick r:id="rId4"/>
              </a:rPr>
              <a:t>Types of machine learning</a:t>
            </a:r>
            <a:endParaRPr lang="en-GB" dirty="0"/>
          </a:p>
          <a:p>
            <a:r>
              <a:rPr lang="en-GB" dirty="0">
                <a:hlinkClick r:id="rId5"/>
              </a:rPr>
              <a:t>The caret package</a:t>
            </a:r>
            <a:endParaRPr lang="en-GB" dirty="0"/>
          </a:p>
          <a:p>
            <a:r>
              <a:rPr lang="en-GB" dirty="0">
                <a:hlinkClick r:id="rId6"/>
              </a:rPr>
              <a:t>Confusion matrix</a:t>
            </a:r>
            <a:endParaRPr lang="en-GB" dirty="0"/>
          </a:p>
        </p:txBody>
      </p:sp>
    </p:spTree>
    <p:extLst>
      <p:ext uri="{BB962C8B-B14F-4D97-AF65-F5344CB8AC3E}">
        <p14:creationId xmlns:p14="http://schemas.microsoft.com/office/powerpoint/2010/main" val="3843273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484A-EFCD-4A6A-964D-461A27CB3BD5}"/>
              </a:ext>
            </a:extLst>
          </p:cNvPr>
          <p:cNvSpPr>
            <a:spLocks noGrp="1"/>
          </p:cNvSpPr>
          <p:nvPr>
            <p:ph type="title"/>
          </p:nvPr>
        </p:nvSpPr>
        <p:spPr/>
        <p:txBody>
          <a:bodyPr/>
          <a:lstStyle/>
          <a:p>
            <a:r>
              <a:rPr lang="en-GB" dirty="0"/>
              <a:t>What is machine learning</a:t>
            </a:r>
          </a:p>
        </p:txBody>
      </p:sp>
      <p:sp>
        <p:nvSpPr>
          <p:cNvPr id="3" name="Content Placeholder 2">
            <a:extLst>
              <a:ext uri="{FF2B5EF4-FFF2-40B4-BE49-F238E27FC236}">
                <a16:creationId xmlns:a16="http://schemas.microsoft.com/office/drawing/2014/main" id="{1AF60FF8-7FFC-4A84-9E78-6354B165B8BE}"/>
              </a:ext>
            </a:extLst>
          </p:cNvPr>
          <p:cNvSpPr>
            <a:spLocks noGrp="1"/>
          </p:cNvSpPr>
          <p:nvPr>
            <p:ph idx="1"/>
          </p:nvPr>
        </p:nvSpPr>
        <p:spPr>
          <a:xfrm>
            <a:off x="838200" y="1750865"/>
            <a:ext cx="10673834" cy="4426098"/>
          </a:xfrm>
        </p:spPr>
        <p:txBody>
          <a:bodyPr/>
          <a:lstStyle/>
          <a:p>
            <a:r>
              <a:rPr lang="en-GB" dirty="0"/>
              <a:t>At a basic level machine learning explores the construction and use of algorithms that can learn from data</a:t>
            </a:r>
          </a:p>
          <a:p>
            <a:pPr marL="0" indent="0" algn="just">
              <a:buNone/>
            </a:pPr>
            <a:endParaRPr lang="en-GB" dirty="0"/>
          </a:p>
        </p:txBody>
      </p:sp>
      <p:pic>
        <p:nvPicPr>
          <p:cNvPr id="1026" name="Picture 2" descr="Image result for machine learning">
            <a:extLst>
              <a:ext uri="{FF2B5EF4-FFF2-40B4-BE49-F238E27FC236}">
                <a16:creationId xmlns:a16="http://schemas.microsoft.com/office/drawing/2014/main" id="{BE1EEBFB-08F9-4030-A95E-9FDA3D900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7768" y="3058012"/>
            <a:ext cx="3198877" cy="23991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79F3CCB-372C-4AEC-8643-2534EC2B50AA}"/>
              </a:ext>
            </a:extLst>
          </p:cNvPr>
          <p:cNvPicPr>
            <a:picLocks noChangeAspect="1"/>
          </p:cNvPicPr>
          <p:nvPr/>
        </p:nvPicPr>
        <p:blipFill>
          <a:blip r:embed="rId4"/>
          <a:stretch>
            <a:fillRect/>
          </a:stretch>
        </p:blipFill>
        <p:spPr>
          <a:xfrm>
            <a:off x="7350690" y="2692480"/>
            <a:ext cx="4573088" cy="2582084"/>
          </a:xfrm>
          <a:prstGeom prst="rect">
            <a:avLst/>
          </a:prstGeom>
        </p:spPr>
      </p:pic>
      <p:pic>
        <p:nvPicPr>
          <p:cNvPr id="1030" name="Picture 6" descr="Image result for machine learning">
            <a:extLst>
              <a:ext uri="{FF2B5EF4-FFF2-40B4-BE49-F238E27FC236}">
                <a16:creationId xmlns:a16="http://schemas.microsoft.com/office/drawing/2014/main" id="{8C57A9BA-8FD4-4595-B954-E62C166165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7904" y="3512342"/>
            <a:ext cx="2464743" cy="1696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11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3AC7-56F6-40CB-A892-E5E9EC0BBE4F}"/>
              </a:ext>
            </a:extLst>
          </p:cNvPr>
          <p:cNvSpPr>
            <a:spLocks noGrp="1"/>
          </p:cNvSpPr>
          <p:nvPr>
            <p:ph type="title"/>
          </p:nvPr>
        </p:nvSpPr>
        <p:spPr/>
        <p:txBody>
          <a:bodyPr/>
          <a:lstStyle/>
          <a:p>
            <a:r>
              <a:rPr lang="en-GB" dirty="0"/>
              <a:t>What questions can machine learning answer</a:t>
            </a:r>
          </a:p>
        </p:txBody>
      </p:sp>
      <p:sp>
        <p:nvSpPr>
          <p:cNvPr id="3" name="Content Placeholder 2">
            <a:extLst>
              <a:ext uri="{FF2B5EF4-FFF2-40B4-BE49-F238E27FC236}">
                <a16:creationId xmlns:a16="http://schemas.microsoft.com/office/drawing/2014/main" id="{6C589A95-E211-43B6-B6C0-9EF1771BA291}"/>
              </a:ext>
            </a:extLst>
          </p:cNvPr>
          <p:cNvSpPr>
            <a:spLocks noGrp="1"/>
          </p:cNvSpPr>
          <p:nvPr>
            <p:ph idx="1"/>
          </p:nvPr>
        </p:nvSpPr>
        <p:spPr/>
        <p:txBody>
          <a:bodyPr/>
          <a:lstStyle/>
          <a:p>
            <a:r>
              <a:rPr lang="en-GB" dirty="0"/>
              <a:t>Spam detection</a:t>
            </a:r>
          </a:p>
          <a:p>
            <a:r>
              <a:rPr lang="en-GB" dirty="0"/>
              <a:t>Credit card fraud detection</a:t>
            </a:r>
          </a:p>
          <a:p>
            <a:r>
              <a:rPr lang="en-GB" dirty="0"/>
              <a:t>Speech recognition (chat bots)</a:t>
            </a:r>
          </a:p>
          <a:p>
            <a:r>
              <a:rPr lang="en-GB" dirty="0"/>
              <a:t>Product recommendation</a:t>
            </a:r>
          </a:p>
          <a:p>
            <a:r>
              <a:rPr lang="en-GB" dirty="0"/>
              <a:t>Medical diagnosis</a:t>
            </a:r>
          </a:p>
          <a:p>
            <a:r>
              <a:rPr lang="en-GB" dirty="0"/>
              <a:t>Stock trading</a:t>
            </a:r>
          </a:p>
          <a:p>
            <a:r>
              <a:rPr lang="en-GB" dirty="0"/>
              <a:t>Customer segmentation</a:t>
            </a:r>
          </a:p>
          <a:p>
            <a:r>
              <a:rPr lang="en-GB" dirty="0"/>
              <a:t>Self driving cars</a:t>
            </a:r>
          </a:p>
        </p:txBody>
      </p:sp>
      <p:pic>
        <p:nvPicPr>
          <p:cNvPr id="4" name="Picture 3">
            <a:extLst>
              <a:ext uri="{FF2B5EF4-FFF2-40B4-BE49-F238E27FC236}">
                <a16:creationId xmlns:a16="http://schemas.microsoft.com/office/drawing/2014/main" id="{03D0292C-D328-4869-A95A-CBD787AC7144}"/>
              </a:ext>
            </a:extLst>
          </p:cNvPr>
          <p:cNvPicPr>
            <a:picLocks noChangeAspect="1"/>
          </p:cNvPicPr>
          <p:nvPr/>
        </p:nvPicPr>
        <p:blipFill>
          <a:blip r:embed="rId2"/>
          <a:stretch>
            <a:fillRect/>
          </a:stretch>
        </p:blipFill>
        <p:spPr>
          <a:xfrm>
            <a:off x="6561129" y="1359025"/>
            <a:ext cx="4688603" cy="3733584"/>
          </a:xfrm>
          <a:prstGeom prst="rect">
            <a:avLst/>
          </a:prstGeom>
        </p:spPr>
      </p:pic>
      <p:pic>
        <p:nvPicPr>
          <p:cNvPr id="5" name="Picture 4">
            <a:extLst>
              <a:ext uri="{FF2B5EF4-FFF2-40B4-BE49-F238E27FC236}">
                <a16:creationId xmlns:a16="http://schemas.microsoft.com/office/drawing/2014/main" id="{68673C64-46A1-47F2-B8B2-187B4284D6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06" b="89623" l="3670" r="94190">
                        <a14:foregroundMark x1="8257" y1="56132" x2="8257" y2="56132"/>
                        <a14:foregroundMark x1="3670" y1="53774" x2="3670" y2="53774"/>
                        <a14:foregroundMark x1="94190" y1="34906" x2="94190" y2="34906"/>
                      </a14:backgroundRemoval>
                    </a14:imgEffect>
                  </a14:imgLayer>
                </a14:imgProps>
              </a:ext>
            </a:extLst>
          </a:blip>
          <a:stretch>
            <a:fillRect/>
          </a:stretch>
        </p:blipFill>
        <p:spPr>
          <a:xfrm>
            <a:off x="2363553" y="2518474"/>
            <a:ext cx="6894646" cy="2234963"/>
          </a:xfrm>
          <a:prstGeom prst="rect">
            <a:avLst/>
          </a:prstGeom>
        </p:spPr>
      </p:pic>
    </p:spTree>
    <p:extLst>
      <p:ext uri="{BB962C8B-B14F-4D97-AF65-F5344CB8AC3E}">
        <p14:creationId xmlns:p14="http://schemas.microsoft.com/office/powerpoint/2010/main" val="114117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8" presetClass="emph" presetSubtype="0" fill="hold" nodeType="withEffect">
                                  <p:stCondLst>
                                    <p:cond delay="0"/>
                                  </p:stCondLst>
                                  <p:childTnLst>
                                    <p:animRot by="21600000">
                                      <p:cBhvr>
                                        <p:cTn id="10" dur="1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F194F-3826-4524-A9D6-0B338657EE3F}"/>
              </a:ext>
            </a:extLst>
          </p:cNvPr>
          <p:cNvSpPr>
            <a:spLocks noGrp="1"/>
          </p:cNvSpPr>
          <p:nvPr>
            <p:ph type="title"/>
          </p:nvPr>
        </p:nvSpPr>
        <p:spPr/>
        <p:txBody>
          <a:bodyPr/>
          <a:lstStyle/>
          <a:p>
            <a:r>
              <a:rPr lang="en-GB" dirty="0"/>
              <a:t>What machine learning is not</a:t>
            </a:r>
          </a:p>
        </p:txBody>
      </p:sp>
      <p:sp>
        <p:nvSpPr>
          <p:cNvPr id="3" name="Content Placeholder 2">
            <a:extLst>
              <a:ext uri="{FF2B5EF4-FFF2-40B4-BE49-F238E27FC236}">
                <a16:creationId xmlns:a16="http://schemas.microsoft.com/office/drawing/2014/main" id="{61DF0861-8425-48A4-B0AC-F93D8F5A9A7A}"/>
              </a:ext>
            </a:extLst>
          </p:cNvPr>
          <p:cNvSpPr>
            <a:spLocks noGrp="1"/>
          </p:cNvSpPr>
          <p:nvPr>
            <p:ph idx="1"/>
          </p:nvPr>
        </p:nvSpPr>
        <p:spPr>
          <a:xfrm>
            <a:off x="838200" y="1825625"/>
            <a:ext cx="10515600" cy="4351338"/>
          </a:xfrm>
        </p:spPr>
        <p:txBody>
          <a:bodyPr>
            <a:normAutofit lnSpcReduction="10000"/>
          </a:bodyPr>
          <a:lstStyle/>
          <a:p>
            <a:r>
              <a:rPr lang="en-GB" dirty="0"/>
              <a:t>Calculating average height of a population</a:t>
            </a:r>
          </a:p>
          <a:p>
            <a:endParaRPr lang="en-GB" dirty="0"/>
          </a:p>
          <a:p>
            <a:endParaRPr lang="en-GB" dirty="0"/>
          </a:p>
          <a:p>
            <a:endParaRPr lang="en-GB" dirty="0"/>
          </a:p>
          <a:p>
            <a:r>
              <a:rPr lang="en-GB" dirty="0"/>
              <a:t>Cleaning data</a:t>
            </a:r>
          </a:p>
          <a:p>
            <a:pPr marL="0" indent="0">
              <a:buNone/>
            </a:pPr>
            <a:endParaRPr lang="en-GB" dirty="0"/>
          </a:p>
          <a:p>
            <a:endParaRPr lang="en-GB" dirty="0"/>
          </a:p>
          <a:p>
            <a:r>
              <a:rPr lang="en-GB" dirty="0"/>
              <a:t>Most other informative/ exploratory statistics (median, frequency, etc)</a:t>
            </a:r>
          </a:p>
          <a:p>
            <a:endParaRPr lang="en-GB" dirty="0"/>
          </a:p>
        </p:txBody>
      </p:sp>
      <p:pic>
        <p:nvPicPr>
          <p:cNvPr id="4" name="Picture 3">
            <a:extLst>
              <a:ext uri="{FF2B5EF4-FFF2-40B4-BE49-F238E27FC236}">
                <a16:creationId xmlns:a16="http://schemas.microsoft.com/office/drawing/2014/main" id="{7ABE6370-EE00-46E3-A9E2-0DCB42ABBD0B}"/>
              </a:ext>
            </a:extLst>
          </p:cNvPr>
          <p:cNvPicPr>
            <a:picLocks noChangeAspect="1"/>
          </p:cNvPicPr>
          <p:nvPr/>
        </p:nvPicPr>
        <p:blipFill>
          <a:blip r:embed="rId3"/>
          <a:stretch>
            <a:fillRect/>
          </a:stretch>
        </p:blipFill>
        <p:spPr>
          <a:xfrm>
            <a:off x="8435395" y="1476429"/>
            <a:ext cx="2511008" cy="1261219"/>
          </a:xfrm>
          <a:prstGeom prst="rect">
            <a:avLst/>
          </a:prstGeom>
        </p:spPr>
      </p:pic>
      <p:sp>
        <p:nvSpPr>
          <p:cNvPr id="6" name="Multiplication Sign 5">
            <a:extLst>
              <a:ext uri="{FF2B5EF4-FFF2-40B4-BE49-F238E27FC236}">
                <a16:creationId xmlns:a16="http://schemas.microsoft.com/office/drawing/2014/main" id="{95566B06-5BEF-48A2-9FE4-F5B09F98FB26}"/>
              </a:ext>
            </a:extLst>
          </p:cNvPr>
          <p:cNvSpPr/>
          <p:nvPr/>
        </p:nvSpPr>
        <p:spPr>
          <a:xfrm>
            <a:off x="10084526" y="1034578"/>
            <a:ext cx="2278162" cy="1248810"/>
          </a:xfrm>
          <a:prstGeom prst="mathMultiply">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B1C20DB-216C-4EC0-A193-B9A21A88A1B8}"/>
              </a:ext>
            </a:extLst>
          </p:cNvPr>
          <p:cNvPicPr>
            <a:picLocks noChangeAspect="1"/>
          </p:cNvPicPr>
          <p:nvPr/>
        </p:nvPicPr>
        <p:blipFill>
          <a:blip r:embed="rId4"/>
          <a:stretch>
            <a:fillRect/>
          </a:stretch>
        </p:blipFill>
        <p:spPr>
          <a:xfrm>
            <a:off x="3885093" y="2821576"/>
            <a:ext cx="1930613" cy="1934847"/>
          </a:xfrm>
          <a:prstGeom prst="rect">
            <a:avLst/>
          </a:prstGeom>
        </p:spPr>
      </p:pic>
      <p:pic>
        <p:nvPicPr>
          <p:cNvPr id="7" name="Picture 6">
            <a:extLst>
              <a:ext uri="{FF2B5EF4-FFF2-40B4-BE49-F238E27FC236}">
                <a16:creationId xmlns:a16="http://schemas.microsoft.com/office/drawing/2014/main" id="{C8DA7D43-0BD2-4C61-AEAB-9C0ABD9CB383}"/>
              </a:ext>
            </a:extLst>
          </p:cNvPr>
          <p:cNvPicPr>
            <a:picLocks noChangeAspect="1"/>
          </p:cNvPicPr>
          <p:nvPr/>
        </p:nvPicPr>
        <p:blipFill>
          <a:blip r:embed="rId5"/>
          <a:stretch>
            <a:fillRect/>
          </a:stretch>
        </p:blipFill>
        <p:spPr>
          <a:xfrm>
            <a:off x="5235893" y="5502216"/>
            <a:ext cx="2468108" cy="1283416"/>
          </a:xfrm>
          <a:prstGeom prst="rect">
            <a:avLst/>
          </a:prstGeom>
        </p:spPr>
      </p:pic>
    </p:spTree>
    <p:extLst>
      <p:ext uri="{BB962C8B-B14F-4D97-AF65-F5344CB8AC3E}">
        <p14:creationId xmlns:p14="http://schemas.microsoft.com/office/powerpoint/2010/main" val="559479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FA51E-81D7-4649-8C40-E6AD5A62DB32}"/>
              </a:ext>
            </a:extLst>
          </p:cNvPr>
          <p:cNvSpPr>
            <a:spLocks noGrp="1"/>
          </p:cNvSpPr>
          <p:nvPr>
            <p:ph type="title"/>
          </p:nvPr>
        </p:nvSpPr>
        <p:spPr/>
        <p:txBody>
          <a:bodyPr/>
          <a:lstStyle/>
          <a:p>
            <a:r>
              <a:rPr lang="en-GB" dirty="0"/>
              <a:t>What is machine Learning Exercise</a:t>
            </a:r>
          </a:p>
        </p:txBody>
      </p:sp>
      <p:sp>
        <p:nvSpPr>
          <p:cNvPr id="4" name="TextBox 3">
            <a:extLst>
              <a:ext uri="{FF2B5EF4-FFF2-40B4-BE49-F238E27FC236}">
                <a16:creationId xmlns:a16="http://schemas.microsoft.com/office/drawing/2014/main" id="{2F08683F-3268-4634-9D11-041264053EEB}"/>
              </a:ext>
            </a:extLst>
          </p:cNvPr>
          <p:cNvSpPr txBox="1"/>
          <p:nvPr/>
        </p:nvSpPr>
        <p:spPr>
          <a:xfrm>
            <a:off x="4347911" y="1545188"/>
            <a:ext cx="3027556" cy="1477328"/>
          </a:xfrm>
          <a:prstGeom prst="rect">
            <a:avLst/>
          </a:prstGeom>
          <a:noFill/>
          <a:ln>
            <a:solidFill>
              <a:schemeClr val="tx1"/>
            </a:solidFill>
          </a:ln>
        </p:spPr>
        <p:txBody>
          <a:bodyPr wrap="square" rtlCol="0">
            <a:spAutoFit/>
          </a:bodyPr>
          <a:lstStyle/>
          <a:p>
            <a:r>
              <a:rPr lang="en-GB" dirty="0"/>
              <a:t>Determine whether an incoming email is spam or not?</a:t>
            </a:r>
          </a:p>
          <a:p>
            <a:endParaRPr lang="en-GB" dirty="0"/>
          </a:p>
          <a:p>
            <a:endParaRPr lang="en-GB" dirty="0"/>
          </a:p>
        </p:txBody>
      </p:sp>
      <p:sp>
        <p:nvSpPr>
          <p:cNvPr id="5" name="TextBox 4">
            <a:extLst>
              <a:ext uri="{FF2B5EF4-FFF2-40B4-BE49-F238E27FC236}">
                <a16:creationId xmlns:a16="http://schemas.microsoft.com/office/drawing/2014/main" id="{F6B3BD78-DB63-468C-B6AD-F4E3B88DF274}"/>
              </a:ext>
            </a:extLst>
          </p:cNvPr>
          <p:cNvSpPr txBox="1"/>
          <p:nvPr/>
        </p:nvSpPr>
        <p:spPr>
          <a:xfrm>
            <a:off x="7993981" y="2382006"/>
            <a:ext cx="3027556" cy="2031325"/>
          </a:xfrm>
          <a:prstGeom prst="rect">
            <a:avLst/>
          </a:prstGeom>
          <a:noFill/>
          <a:ln>
            <a:solidFill>
              <a:schemeClr val="tx1"/>
            </a:solidFill>
          </a:ln>
        </p:spPr>
        <p:txBody>
          <a:bodyPr wrap="square" rtlCol="0">
            <a:spAutoFit/>
          </a:bodyPr>
          <a:lstStyle/>
          <a:p>
            <a:r>
              <a:rPr lang="en-GB" dirty="0"/>
              <a:t>Obtain the name of last year’s F1 champion</a:t>
            </a:r>
          </a:p>
          <a:p>
            <a:endParaRPr lang="en-GB" dirty="0"/>
          </a:p>
          <a:p>
            <a:endParaRPr lang="en-GB" dirty="0"/>
          </a:p>
          <a:p>
            <a:endParaRPr lang="en-GB" dirty="0"/>
          </a:p>
          <a:p>
            <a:endParaRPr lang="en-GB" dirty="0"/>
          </a:p>
          <a:p>
            <a:endParaRPr lang="en-GB" dirty="0"/>
          </a:p>
        </p:txBody>
      </p:sp>
      <p:sp>
        <p:nvSpPr>
          <p:cNvPr id="6" name="TextBox 5">
            <a:extLst>
              <a:ext uri="{FF2B5EF4-FFF2-40B4-BE49-F238E27FC236}">
                <a16:creationId xmlns:a16="http://schemas.microsoft.com/office/drawing/2014/main" id="{CAD8B750-DC42-4B95-A0E4-886B696D3CA2}"/>
              </a:ext>
            </a:extLst>
          </p:cNvPr>
          <p:cNvSpPr txBox="1"/>
          <p:nvPr/>
        </p:nvSpPr>
        <p:spPr>
          <a:xfrm>
            <a:off x="282237" y="2661671"/>
            <a:ext cx="3027556" cy="1754326"/>
          </a:xfrm>
          <a:prstGeom prst="rect">
            <a:avLst/>
          </a:prstGeom>
          <a:noFill/>
          <a:ln>
            <a:solidFill>
              <a:schemeClr val="tx1"/>
            </a:solidFill>
          </a:ln>
        </p:spPr>
        <p:txBody>
          <a:bodyPr wrap="square" rtlCol="0">
            <a:spAutoFit/>
          </a:bodyPr>
          <a:lstStyle/>
          <a:p>
            <a:r>
              <a:rPr lang="en-GB" dirty="0"/>
              <a:t>Automatically tagging your new Facebook photos</a:t>
            </a:r>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5DCB4596-981C-48E1-BDCD-FF2D0A8159C1}"/>
              </a:ext>
            </a:extLst>
          </p:cNvPr>
          <p:cNvSpPr txBox="1"/>
          <p:nvPr/>
        </p:nvSpPr>
        <p:spPr>
          <a:xfrm>
            <a:off x="4303294" y="4491975"/>
            <a:ext cx="3027556" cy="1754326"/>
          </a:xfrm>
          <a:prstGeom prst="rect">
            <a:avLst/>
          </a:prstGeom>
          <a:noFill/>
          <a:ln>
            <a:solidFill>
              <a:schemeClr val="tx1"/>
            </a:solidFill>
          </a:ln>
        </p:spPr>
        <p:txBody>
          <a:bodyPr wrap="square" rtlCol="0">
            <a:spAutoFit/>
          </a:bodyPr>
          <a:lstStyle/>
          <a:p>
            <a:r>
              <a:rPr lang="en-GB" dirty="0"/>
              <a:t>Select the student with the highest grade on a statistics course</a:t>
            </a:r>
          </a:p>
          <a:p>
            <a:endParaRPr lang="en-GB" dirty="0"/>
          </a:p>
          <a:p>
            <a:endParaRPr lang="en-GB" dirty="0"/>
          </a:p>
          <a:p>
            <a:endParaRPr lang="en-GB" dirty="0"/>
          </a:p>
        </p:txBody>
      </p:sp>
      <p:pic>
        <p:nvPicPr>
          <p:cNvPr id="3" name="Picture 2">
            <a:extLst>
              <a:ext uri="{FF2B5EF4-FFF2-40B4-BE49-F238E27FC236}">
                <a16:creationId xmlns:a16="http://schemas.microsoft.com/office/drawing/2014/main" id="{313F91AC-EBC2-424C-A89D-8AC7952F1BD8}"/>
              </a:ext>
            </a:extLst>
          </p:cNvPr>
          <p:cNvPicPr>
            <a:picLocks noChangeAspect="1"/>
          </p:cNvPicPr>
          <p:nvPr/>
        </p:nvPicPr>
        <p:blipFill>
          <a:blip r:embed="rId3"/>
          <a:stretch>
            <a:fillRect/>
          </a:stretch>
        </p:blipFill>
        <p:spPr>
          <a:xfrm>
            <a:off x="5629383" y="2230670"/>
            <a:ext cx="724299" cy="697614"/>
          </a:xfrm>
          <a:prstGeom prst="rect">
            <a:avLst/>
          </a:prstGeom>
        </p:spPr>
      </p:pic>
      <p:pic>
        <p:nvPicPr>
          <p:cNvPr id="8" name="Picture 7">
            <a:extLst>
              <a:ext uri="{FF2B5EF4-FFF2-40B4-BE49-F238E27FC236}">
                <a16:creationId xmlns:a16="http://schemas.microsoft.com/office/drawing/2014/main" id="{7BF75D19-89F2-4BE1-8E60-1DD8FFFF30ED}"/>
              </a:ext>
            </a:extLst>
          </p:cNvPr>
          <p:cNvPicPr>
            <a:picLocks noChangeAspect="1"/>
          </p:cNvPicPr>
          <p:nvPr/>
        </p:nvPicPr>
        <p:blipFill>
          <a:blip r:embed="rId4"/>
          <a:stretch>
            <a:fillRect/>
          </a:stretch>
        </p:blipFill>
        <p:spPr>
          <a:xfrm>
            <a:off x="856022" y="3495307"/>
            <a:ext cx="1578495" cy="819644"/>
          </a:xfrm>
          <a:prstGeom prst="rect">
            <a:avLst/>
          </a:prstGeom>
        </p:spPr>
      </p:pic>
      <p:pic>
        <p:nvPicPr>
          <p:cNvPr id="9" name="Picture 8">
            <a:extLst>
              <a:ext uri="{FF2B5EF4-FFF2-40B4-BE49-F238E27FC236}">
                <a16:creationId xmlns:a16="http://schemas.microsoft.com/office/drawing/2014/main" id="{6C279729-BEE2-497A-8F90-B21B5D480A1A}"/>
              </a:ext>
            </a:extLst>
          </p:cNvPr>
          <p:cNvPicPr>
            <a:picLocks noChangeAspect="1"/>
          </p:cNvPicPr>
          <p:nvPr/>
        </p:nvPicPr>
        <p:blipFill>
          <a:blip r:embed="rId5"/>
          <a:stretch>
            <a:fillRect/>
          </a:stretch>
        </p:blipFill>
        <p:spPr>
          <a:xfrm>
            <a:off x="8762429" y="3066837"/>
            <a:ext cx="1639599" cy="1199929"/>
          </a:xfrm>
          <a:prstGeom prst="rect">
            <a:avLst/>
          </a:prstGeom>
        </p:spPr>
      </p:pic>
      <p:pic>
        <p:nvPicPr>
          <p:cNvPr id="10" name="Picture 9">
            <a:extLst>
              <a:ext uri="{FF2B5EF4-FFF2-40B4-BE49-F238E27FC236}">
                <a16:creationId xmlns:a16="http://schemas.microsoft.com/office/drawing/2014/main" id="{00A34665-E72C-4B44-B418-78FA10F5119D}"/>
              </a:ext>
            </a:extLst>
          </p:cNvPr>
          <p:cNvPicPr>
            <a:picLocks noChangeAspect="1"/>
          </p:cNvPicPr>
          <p:nvPr/>
        </p:nvPicPr>
        <p:blipFill>
          <a:blip r:embed="rId6"/>
          <a:stretch>
            <a:fillRect/>
          </a:stretch>
        </p:blipFill>
        <p:spPr>
          <a:xfrm>
            <a:off x="5508665" y="5147734"/>
            <a:ext cx="1055214" cy="969581"/>
          </a:xfrm>
          <a:prstGeom prst="rect">
            <a:avLst/>
          </a:prstGeom>
        </p:spPr>
      </p:pic>
    </p:spTree>
    <p:extLst>
      <p:ext uri="{BB962C8B-B14F-4D97-AF65-F5344CB8AC3E}">
        <p14:creationId xmlns:p14="http://schemas.microsoft.com/office/powerpoint/2010/main" val="3182263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E704-188A-4F7E-8757-0EB74EF9F0CF}"/>
              </a:ext>
            </a:extLst>
          </p:cNvPr>
          <p:cNvSpPr>
            <a:spLocks noGrp="1"/>
          </p:cNvSpPr>
          <p:nvPr>
            <p:ph type="title"/>
          </p:nvPr>
        </p:nvSpPr>
        <p:spPr/>
        <p:txBody>
          <a:bodyPr/>
          <a:lstStyle/>
          <a:p>
            <a:r>
              <a:rPr lang="en-GB" dirty="0"/>
              <a:t>What is machine learning? The answers</a:t>
            </a:r>
          </a:p>
        </p:txBody>
      </p:sp>
      <p:pic>
        <p:nvPicPr>
          <p:cNvPr id="4" name="Picture 3">
            <a:extLst>
              <a:ext uri="{FF2B5EF4-FFF2-40B4-BE49-F238E27FC236}">
                <a16:creationId xmlns:a16="http://schemas.microsoft.com/office/drawing/2014/main" id="{B8AFDBE6-82D3-4D15-A9BD-639E05714E0E}"/>
              </a:ext>
            </a:extLst>
          </p:cNvPr>
          <p:cNvPicPr>
            <a:picLocks noChangeAspect="1"/>
          </p:cNvPicPr>
          <p:nvPr/>
        </p:nvPicPr>
        <p:blipFill>
          <a:blip r:embed="rId2"/>
          <a:stretch>
            <a:fillRect/>
          </a:stretch>
        </p:blipFill>
        <p:spPr>
          <a:xfrm>
            <a:off x="1223288" y="1893810"/>
            <a:ext cx="2383629" cy="1206633"/>
          </a:xfrm>
          <a:prstGeom prst="rect">
            <a:avLst/>
          </a:prstGeom>
        </p:spPr>
      </p:pic>
      <p:pic>
        <p:nvPicPr>
          <p:cNvPr id="5" name="Picture 4">
            <a:extLst>
              <a:ext uri="{FF2B5EF4-FFF2-40B4-BE49-F238E27FC236}">
                <a16:creationId xmlns:a16="http://schemas.microsoft.com/office/drawing/2014/main" id="{102F0058-CFB6-4CA2-9D97-528EE178D233}"/>
              </a:ext>
            </a:extLst>
          </p:cNvPr>
          <p:cNvPicPr>
            <a:picLocks noChangeAspect="1"/>
          </p:cNvPicPr>
          <p:nvPr/>
        </p:nvPicPr>
        <p:blipFill>
          <a:blip r:embed="rId3"/>
          <a:stretch>
            <a:fillRect/>
          </a:stretch>
        </p:blipFill>
        <p:spPr>
          <a:xfrm>
            <a:off x="1283098" y="3593996"/>
            <a:ext cx="2298953" cy="1405622"/>
          </a:xfrm>
          <a:prstGeom prst="rect">
            <a:avLst/>
          </a:prstGeom>
        </p:spPr>
      </p:pic>
      <p:pic>
        <p:nvPicPr>
          <p:cNvPr id="6" name="Picture 5">
            <a:extLst>
              <a:ext uri="{FF2B5EF4-FFF2-40B4-BE49-F238E27FC236}">
                <a16:creationId xmlns:a16="http://schemas.microsoft.com/office/drawing/2014/main" id="{54D1C8BF-8543-4B67-BB27-10ED8A3AB2B7}"/>
              </a:ext>
            </a:extLst>
          </p:cNvPr>
          <p:cNvPicPr>
            <a:picLocks noChangeAspect="1"/>
          </p:cNvPicPr>
          <p:nvPr/>
        </p:nvPicPr>
        <p:blipFill>
          <a:blip r:embed="rId4"/>
          <a:stretch>
            <a:fillRect/>
          </a:stretch>
        </p:blipFill>
        <p:spPr>
          <a:xfrm>
            <a:off x="6462955" y="1777425"/>
            <a:ext cx="2387863" cy="1625779"/>
          </a:xfrm>
          <a:prstGeom prst="rect">
            <a:avLst/>
          </a:prstGeom>
        </p:spPr>
      </p:pic>
      <p:pic>
        <p:nvPicPr>
          <p:cNvPr id="7" name="Picture 6">
            <a:extLst>
              <a:ext uri="{FF2B5EF4-FFF2-40B4-BE49-F238E27FC236}">
                <a16:creationId xmlns:a16="http://schemas.microsoft.com/office/drawing/2014/main" id="{83425B34-62BA-4BB7-99DE-44F3E69476DD}"/>
              </a:ext>
            </a:extLst>
          </p:cNvPr>
          <p:cNvPicPr>
            <a:picLocks noChangeAspect="1"/>
          </p:cNvPicPr>
          <p:nvPr/>
        </p:nvPicPr>
        <p:blipFill>
          <a:blip r:embed="rId5"/>
          <a:stretch>
            <a:fillRect/>
          </a:stretch>
        </p:blipFill>
        <p:spPr>
          <a:xfrm>
            <a:off x="6450232" y="3674470"/>
            <a:ext cx="2320122" cy="1384453"/>
          </a:xfrm>
          <a:prstGeom prst="rect">
            <a:avLst/>
          </a:prstGeom>
        </p:spPr>
      </p:pic>
      <p:sp>
        <p:nvSpPr>
          <p:cNvPr id="8" name="Oval 7">
            <a:extLst>
              <a:ext uri="{FF2B5EF4-FFF2-40B4-BE49-F238E27FC236}">
                <a16:creationId xmlns:a16="http://schemas.microsoft.com/office/drawing/2014/main" id="{59359A28-1C67-47B0-8B9D-0CBFFBC23D4D}"/>
              </a:ext>
            </a:extLst>
          </p:cNvPr>
          <p:cNvSpPr/>
          <p:nvPr/>
        </p:nvSpPr>
        <p:spPr>
          <a:xfrm>
            <a:off x="739674" y="1339567"/>
            <a:ext cx="3389686" cy="4531230"/>
          </a:xfrm>
          <a:prstGeom prst="ellipse">
            <a:avLst/>
          </a:prstGeom>
          <a:noFill/>
          <a:ln w="381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F7144FA7-CE74-4A7F-A106-97355E6E6E3C}"/>
              </a:ext>
            </a:extLst>
          </p:cNvPr>
          <p:cNvSpPr/>
          <p:nvPr/>
        </p:nvSpPr>
        <p:spPr>
          <a:xfrm>
            <a:off x="5854295" y="1264823"/>
            <a:ext cx="3389686" cy="45312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20721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43BA-040F-455D-A504-EBFD0EA4A28F}"/>
              </a:ext>
            </a:extLst>
          </p:cNvPr>
          <p:cNvSpPr>
            <a:spLocks noGrp="1"/>
          </p:cNvSpPr>
          <p:nvPr>
            <p:ph type="title"/>
          </p:nvPr>
        </p:nvSpPr>
        <p:spPr/>
        <p:txBody>
          <a:bodyPr/>
          <a:lstStyle/>
          <a:p>
            <a:r>
              <a:rPr lang="en-GB" dirty="0"/>
              <a:t>Types of machine learning algorithms</a:t>
            </a:r>
          </a:p>
        </p:txBody>
      </p:sp>
      <p:sp>
        <p:nvSpPr>
          <p:cNvPr id="3" name="Content Placeholder 2">
            <a:extLst>
              <a:ext uri="{FF2B5EF4-FFF2-40B4-BE49-F238E27FC236}">
                <a16:creationId xmlns:a16="http://schemas.microsoft.com/office/drawing/2014/main" id="{62B45205-B524-4355-B4DB-85858C1CAA85}"/>
              </a:ext>
            </a:extLst>
          </p:cNvPr>
          <p:cNvSpPr>
            <a:spLocks noGrp="1"/>
          </p:cNvSpPr>
          <p:nvPr>
            <p:ph idx="1"/>
          </p:nvPr>
        </p:nvSpPr>
        <p:spPr/>
        <p:txBody>
          <a:bodyPr>
            <a:normAutofit lnSpcReduction="10000"/>
          </a:bodyPr>
          <a:lstStyle/>
          <a:p>
            <a:r>
              <a:rPr lang="en-GB" dirty="0"/>
              <a:t>Supervised learning</a:t>
            </a:r>
          </a:p>
          <a:p>
            <a:pPr marL="0" indent="0">
              <a:buNone/>
            </a:pPr>
            <a:endParaRPr lang="en-GB" dirty="0"/>
          </a:p>
          <a:p>
            <a:pPr marL="0" indent="0">
              <a:buNone/>
            </a:pPr>
            <a:endParaRPr lang="en-GB" dirty="0"/>
          </a:p>
          <a:p>
            <a:pPr marL="0" indent="0">
              <a:buNone/>
            </a:pPr>
            <a:endParaRPr lang="en-GB" dirty="0"/>
          </a:p>
          <a:p>
            <a:r>
              <a:rPr lang="en-GB" dirty="0"/>
              <a:t>Unsupervised learning</a:t>
            </a:r>
          </a:p>
          <a:p>
            <a:pPr marL="0" indent="0">
              <a:buNone/>
            </a:pPr>
            <a:endParaRPr lang="en-GB" dirty="0"/>
          </a:p>
          <a:p>
            <a:pPr marL="0" indent="0">
              <a:buNone/>
            </a:pPr>
            <a:endParaRPr lang="en-GB" dirty="0"/>
          </a:p>
          <a:p>
            <a:pPr marL="0" indent="0">
              <a:buNone/>
            </a:pPr>
            <a:endParaRPr lang="en-GB" dirty="0"/>
          </a:p>
          <a:p>
            <a:r>
              <a:rPr lang="en-GB" dirty="0"/>
              <a:t>Reinforcement learning</a:t>
            </a:r>
          </a:p>
        </p:txBody>
      </p:sp>
      <p:pic>
        <p:nvPicPr>
          <p:cNvPr id="14" name="Picture 13">
            <a:extLst>
              <a:ext uri="{FF2B5EF4-FFF2-40B4-BE49-F238E27FC236}">
                <a16:creationId xmlns:a16="http://schemas.microsoft.com/office/drawing/2014/main" id="{3842ECB3-C1B7-4677-8A2D-2183CF7AD059}"/>
              </a:ext>
            </a:extLst>
          </p:cNvPr>
          <p:cNvPicPr>
            <a:picLocks noChangeAspect="1"/>
          </p:cNvPicPr>
          <p:nvPr/>
        </p:nvPicPr>
        <p:blipFill>
          <a:blip r:embed="rId2"/>
          <a:stretch>
            <a:fillRect/>
          </a:stretch>
        </p:blipFill>
        <p:spPr>
          <a:xfrm>
            <a:off x="5333045" y="3774248"/>
            <a:ext cx="979255" cy="1207875"/>
          </a:xfrm>
          <a:prstGeom prst="rect">
            <a:avLst/>
          </a:prstGeom>
        </p:spPr>
      </p:pic>
      <p:pic>
        <p:nvPicPr>
          <p:cNvPr id="15" name="Picture 14">
            <a:extLst>
              <a:ext uri="{FF2B5EF4-FFF2-40B4-BE49-F238E27FC236}">
                <a16:creationId xmlns:a16="http://schemas.microsoft.com/office/drawing/2014/main" id="{9920CAE0-C94F-4932-8CDB-6CB1BD9B610E}"/>
              </a:ext>
            </a:extLst>
          </p:cNvPr>
          <p:cNvPicPr>
            <a:picLocks noChangeAspect="1"/>
          </p:cNvPicPr>
          <p:nvPr/>
        </p:nvPicPr>
        <p:blipFill>
          <a:blip r:embed="rId3"/>
          <a:stretch>
            <a:fillRect/>
          </a:stretch>
        </p:blipFill>
        <p:spPr>
          <a:xfrm>
            <a:off x="6450062" y="3582927"/>
            <a:ext cx="2296374" cy="1535792"/>
          </a:xfrm>
          <a:prstGeom prst="rect">
            <a:avLst/>
          </a:prstGeom>
        </p:spPr>
      </p:pic>
      <p:pic>
        <p:nvPicPr>
          <p:cNvPr id="16" name="Picture 15">
            <a:extLst>
              <a:ext uri="{FF2B5EF4-FFF2-40B4-BE49-F238E27FC236}">
                <a16:creationId xmlns:a16="http://schemas.microsoft.com/office/drawing/2014/main" id="{925DFBDC-5531-4091-97B1-9A905E6E7089}"/>
              </a:ext>
            </a:extLst>
          </p:cNvPr>
          <p:cNvPicPr>
            <a:picLocks noChangeAspect="1"/>
          </p:cNvPicPr>
          <p:nvPr/>
        </p:nvPicPr>
        <p:blipFill rotWithShape="1">
          <a:blip r:embed="rId4"/>
          <a:srcRect t="3270"/>
          <a:stretch/>
        </p:blipFill>
        <p:spPr>
          <a:xfrm>
            <a:off x="5240110" y="1679713"/>
            <a:ext cx="4941998" cy="1820764"/>
          </a:xfrm>
          <a:prstGeom prst="rect">
            <a:avLst/>
          </a:prstGeom>
        </p:spPr>
      </p:pic>
      <p:sp>
        <p:nvSpPr>
          <p:cNvPr id="17" name="TextBox 16">
            <a:extLst>
              <a:ext uri="{FF2B5EF4-FFF2-40B4-BE49-F238E27FC236}">
                <a16:creationId xmlns:a16="http://schemas.microsoft.com/office/drawing/2014/main" id="{07A81531-6177-430B-99A6-7180A2574860}"/>
              </a:ext>
            </a:extLst>
          </p:cNvPr>
          <p:cNvSpPr txBox="1"/>
          <p:nvPr/>
        </p:nvSpPr>
        <p:spPr>
          <a:xfrm>
            <a:off x="6743700" y="4159527"/>
            <a:ext cx="770283" cy="584775"/>
          </a:xfrm>
          <a:prstGeom prst="rect">
            <a:avLst/>
          </a:prstGeom>
          <a:noFill/>
        </p:spPr>
        <p:txBody>
          <a:bodyPr wrap="square" rtlCol="0">
            <a:spAutoFit/>
          </a:bodyPr>
          <a:lstStyle/>
          <a:p>
            <a:r>
              <a:rPr lang="en-GB" sz="1600" dirty="0"/>
              <a:t>Boats/ships</a:t>
            </a:r>
          </a:p>
        </p:txBody>
      </p:sp>
      <p:sp>
        <p:nvSpPr>
          <p:cNvPr id="18" name="TextBox 17">
            <a:extLst>
              <a:ext uri="{FF2B5EF4-FFF2-40B4-BE49-F238E27FC236}">
                <a16:creationId xmlns:a16="http://schemas.microsoft.com/office/drawing/2014/main" id="{4893A792-B91A-43E3-8BA1-0BC507E4F029}"/>
              </a:ext>
            </a:extLst>
          </p:cNvPr>
          <p:cNvSpPr txBox="1"/>
          <p:nvPr/>
        </p:nvSpPr>
        <p:spPr>
          <a:xfrm>
            <a:off x="7553738" y="3846443"/>
            <a:ext cx="695739" cy="338554"/>
          </a:xfrm>
          <a:prstGeom prst="rect">
            <a:avLst/>
          </a:prstGeom>
          <a:noFill/>
        </p:spPr>
        <p:txBody>
          <a:bodyPr wrap="square" rtlCol="0">
            <a:spAutoFit/>
          </a:bodyPr>
          <a:lstStyle/>
          <a:p>
            <a:r>
              <a:rPr lang="en-GB" sz="1600" dirty="0"/>
              <a:t>trains</a:t>
            </a:r>
          </a:p>
        </p:txBody>
      </p:sp>
      <p:sp>
        <p:nvSpPr>
          <p:cNvPr id="19" name="TextBox 18">
            <a:extLst>
              <a:ext uri="{FF2B5EF4-FFF2-40B4-BE49-F238E27FC236}">
                <a16:creationId xmlns:a16="http://schemas.microsoft.com/office/drawing/2014/main" id="{C83661D2-9EB8-4C2B-BF52-9A54ABD5010E}"/>
              </a:ext>
            </a:extLst>
          </p:cNvPr>
          <p:cNvSpPr txBox="1"/>
          <p:nvPr/>
        </p:nvSpPr>
        <p:spPr>
          <a:xfrm>
            <a:off x="7866822" y="4398064"/>
            <a:ext cx="745435" cy="338554"/>
          </a:xfrm>
          <a:prstGeom prst="rect">
            <a:avLst/>
          </a:prstGeom>
          <a:noFill/>
        </p:spPr>
        <p:txBody>
          <a:bodyPr wrap="square" rtlCol="0">
            <a:spAutoFit/>
          </a:bodyPr>
          <a:lstStyle/>
          <a:p>
            <a:r>
              <a:rPr lang="en-GB" sz="1600" dirty="0"/>
              <a:t>planes</a:t>
            </a:r>
          </a:p>
        </p:txBody>
      </p:sp>
      <p:pic>
        <p:nvPicPr>
          <p:cNvPr id="20" name="Picture 19">
            <a:extLst>
              <a:ext uri="{FF2B5EF4-FFF2-40B4-BE49-F238E27FC236}">
                <a16:creationId xmlns:a16="http://schemas.microsoft.com/office/drawing/2014/main" id="{56A3D530-CC3E-4A3D-875B-774A78727E6F}"/>
              </a:ext>
            </a:extLst>
          </p:cNvPr>
          <p:cNvPicPr>
            <a:picLocks noChangeAspect="1"/>
          </p:cNvPicPr>
          <p:nvPr/>
        </p:nvPicPr>
        <p:blipFill>
          <a:blip r:embed="rId5"/>
          <a:stretch>
            <a:fillRect/>
          </a:stretch>
        </p:blipFill>
        <p:spPr>
          <a:xfrm>
            <a:off x="5199771" y="5196044"/>
            <a:ext cx="3484416" cy="1495501"/>
          </a:xfrm>
          <a:prstGeom prst="rect">
            <a:avLst/>
          </a:prstGeom>
        </p:spPr>
      </p:pic>
    </p:spTree>
    <p:extLst>
      <p:ext uri="{BB962C8B-B14F-4D97-AF65-F5344CB8AC3E}">
        <p14:creationId xmlns:p14="http://schemas.microsoft.com/office/powerpoint/2010/main" val="3198722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4F0DF-CE5D-413A-B1E7-98EF87FE14A2}"/>
              </a:ext>
            </a:extLst>
          </p:cNvPr>
          <p:cNvSpPr>
            <a:spLocks noGrp="1"/>
          </p:cNvSpPr>
          <p:nvPr>
            <p:ph type="title"/>
          </p:nvPr>
        </p:nvSpPr>
        <p:spPr/>
        <p:txBody>
          <a:bodyPr/>
          <a:lstStyle/>
          <a:p>
            <a:r>
              <a:rPr lang="en-GB" dirty="0"/>
              <a:t>CRISP- DM: developing machine learning models</a:t>
            </a:r>
          </a:p>
        </p:txBody>
      </p:sp>
      <p:pic>
        <p:nvPicPr>
          <p:cNvPr id="4" name="Picture 3">
            <a:extLst>
              <a:ext uri="{FF2B5EF4-FFF2-40B4-BE49-F238E27FC236}">
                <a16:creationId xmlns:a16="http://schemas.microsoft.com/office/drawing/2014/main" id="{A857B191-D3D2-4DAE-BFAF-4E8261886C67}"/>
              </a:ext>
            </a:extLst>
          </p:cNvPr>
          <p:cNvPicPr>
            <a:picLocks noChangeAspect="1"/>
          </p:cNvPicPr>
          <p:nvPr/>
        </p:nvPicPr>
        <p:blipFill>
          <a:blip r:embed="rId2"/>
          <a:stretch>
            <a:fillRect/>
          </a:stretch>
        </p:blipFill>
        <p:spPr>
          <a:xfrm>
            <a:off x="2883118" y="1052687"/>
            <a:ext cx="5764493" cy="5690725"/>
          </a:xfrm>
          <a:prstGeom prst="rect">
            <a:avLst/>
          </a:prstGeom>
        </p:spPr>
      </p:pic>
    </p:spTree>
    <p:extLst>
      <p:ext uri="{BB962C8B-B14F-4D97-AF65-F5344CB8AC3E}">
        <p14:creationId xmlns:p14="http://schemas.microsoft.com/office/powerpoint/2010/main" val="2622975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D1ECD-09C2-4D49-9FFF-0F5BA699E5AB}"/>
              </a:ext>
            </a:extLst>
          </p:cNvPr>
          <p:cNvSpPr>
            <a:spLocks noGrp="1"/>
          </p:cNvSpPr>
          <p:nvPr>
            <p:ph type="title"/>
          </p:nvPr>
        </p:nvSpPr>
        <p:spPr/>
        <p:txBody>
          <a:bodyPr/>
          <a:lstStyle/>
          <a:p>
            <a:r>
              <a:rPr lang="en-GB" dirty="0"/>
              <a:t>Task: Build a classification model of titanic survivors using the caret package in R!</a:t>
            </a:r>
          </a:p>
        </p:txBody>
      </p:sp>
      <p:pic>
        <p:nvPicPr>
          <p:cNvPr id="4" name="Content Placeholder 3">
            <a:extLst>
              <a:ext uri="{FF2B5EF4-FFF2-40B4-BE49-F238E27FC236}">
                <a16:creationId xmlns:a16="http://schemas.microsoft.com/office/drawing/2014/main" id="{68662EB4-DC33-4F5E-A5D5-61AADD3C0E59}"/>
              </a:ext>
            </a:extLst>
          </p:cNvPr>
          <p:cNvPicPr>
            <a:picLocks noGrp="1" noChangeAspect="1"/>
          </p:cNvPicPr>
          <p:nvPr>
            <p:ph idx="1"/>
          </p:nvPr>
        </p:nvPicPr>
        <p:blipFill>
          <a:blip r:embed="rId3"/>
          <a:stretch>
            <a:fillRect/>
          </a:stretch>
        </p:blipFill>
        <p:spPr>
          <a:xfrm>
            <a:off x="2050414" y="1759840"/>
            <a:ext cx="8148860" cy="4074430"/>
          </a:xfrm>
          <a:prstGeom prst="rect">
            <a:avLst/>
          </a:prstGeom>
        </p:spPr>
      </p:pic>
    </p:spTree>
    <p:extLst>
      <p:ext uri="{BB962C8B-B14F-4D97-AF65-F5344CB8AC3E}">
        <p14:creationId xmlns:p14="http://schemas.microsoft.com/office/powerpoint/2010/main" val="2738311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A200E419CCA7B499D097267456F36D1" ma:contentTypeVersion="5" ma:contentTypeDescription="Create a new document." ma:contentTypeScope="" ma:versionID="439476a19ac106687de2ff43db20e562">
  <xsd:schema xmlns:xsd="http://www.w3.org/2001/XMLSchema" xmlns:xs="http://www.w3.org/2001/XMLSchema" xmlns:p="http://schemas.microsoft.com/office/2006/metadata/properties" xmlns:ns2="32e3306f-eafc-487e-bffa-aab9e61af800" targetNamespace="http://schemas.microsoft.com/office/2006/metadata/properties" ma:root="true" ma:fieldsID="fae5d4c454adefe3f04dbbb855aa2a3f" ns2:_="">
    <xsd:import namespace="32e3306f-eafc-487e-bffa-aab9e61af80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e3306f-eafc-487e-bffa-aab9e61af80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25512D-FCF4-4465-88CD-7BD313EA4A8D}">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32e3306f-eafc-487e-bffa-aab9e61af800"/>
    <ds:schemaRef ds:uri="http://purl.org/dc/dcmitype/"/>
    <ds:schemaRef ds:uri="http://schemas.microsoft.com/office/infopath/2007/PartnerControls"/>
    <ds:schemaRef ds:uri="http://www.w3.org/XML/1998/namespace"/>
    <ds:schemaRef ds:uri="http://purl.org/dc/elements/1.1/"/>
  </ds:schemaRefs>
</ds:datastoreItem>
</file>

<file path=customXml/itemProps2.xml><?xml version="1.0" encoding="utf-8"?>
<ds:datastoreItem xmlns:ds="http://schemas.openxmlformats.org/officeDocument/2006/customXml" ds:itemID="{3938DDC9-4FB7-4E71-8FB0-6BB64D8C9A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e3306f-eafc-487e-bffa-aab9e61af8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6052690-2AE8-4C2E-99A3-05F4D62CEE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1586</TotalTime>
  <Words>395</Words>
  <Application>Microsoft Office PowerPoint</Application>
  <PresentationFormat>Widescreen</PresentationFormat>
  <Paragraphs>88</Paragraphs>
  <Slides>14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Segoe UI</vt:lpstr>
      <vt:lpstr>Segoe UI Light</vt:lpstr>
      <vt:lpstr>Office Theme</vt:lpstr>
      <vt:lpstr>An introduction to machine learning with R</vt:lpstr>
      <vt:lpstr>What is machine learning</vt:lpstr>
      <vt:lpstr>What questions can machine learning answer</vt:lpstr>
      <vt:lpstr>What machine learning is not</vt:lpstr>
      <vt:lpstr>What is machine Learning Exercise</vt:lpstr>
      <vt:lpstr>What is machine learning? The answers</vt:lpstr>
      <vt:lpstr>Types of machine learning algorithms</vt:lpstr>
      <vt:lpstr>CRISP- DM: developing machine learning models</vt:lpstr>
      <vt:lpstr>Task: Build a classification model of titanic survivors using the caret package in R!</vt:lpstr>
      <vt:lpstr>The Data (we will work on the clean version)</vt:lpstr>
      <vt:lpstr>Splitting the data for training and testing</vt:lpstr>
      <vt:lpstr>Model evaluation: the confusion matrix</vt:lpstr>
      <vt:lpstr>Introduction to ML with R workshop</vt:lpstr>
      <vt:lpstr>References/useful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Bealing</dc:creator>
  <cp:lastModifiedBy>Darshna Shah</cp:lastModifiedBy>
  <cp:revision>2</cp:revision>
  <dcterms:created xsi:type="dcterms:W3CDTF">2017-09-27T15:03:37Z</dcterms:created>
  <dcterms:modified xsi:type="dcterms:W3CDTF">2017-10-09T10:18:30Z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0x0101002A200E419CCA7B499D097267456F36D1</vt:lpwstr>
  </property>
</Properties>
</file>